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Lst>
  <p:notesMasterIdLst>
    <p:notesMasterId r:id="rId3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8" r:id="rId34"/>
    <p:sldId id="289" r:id="rId35"/>
    <p:sldId id="290" r:id="rId36"/>
    <p:sldId id="291" r:id="rId37"/>
  </p:sldIdLst>
  <p:sldSz cx="9144000" cy="6858000" type="screen4x3"/>
  <p:notesSz cx="9926638" cy="67976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e-Laure GREFFEUILLE" initials="AG"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09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autoTitleDeleted val="1"/>
    <c:plotArea>
      <c:layout/>
      <c:lineChart>
        <c:grouping val="standard"/>
        <c:varyColors val="0"/>
        <c:ser>
          <c:idx val="0"/>
          <c:order val="0"/>
          <c:tx>
            <c:strRef>
              <c:f>Feuil1!$B$1</c:f>
              <c:strCache>
                <c:ptCount val="1"/>
                <c:pt idx="0">
                  <c:v>dotations</c:v>
                </c:pt>
              </c:strCache>
            </c:strRef>
          </c:tx>
          <c:spPr>
            <a:ln w="57240">
              <a:solidFill>
                <a:srgbClr val="4A7EBB"/>
              </a:solidFill>
              <a:round/>
            </a:ln>
          </c:spPr>
          <c:dLbls>
            <c:spPr>
              <a:noFill/>
              <a:ln>
                <a:noFill/>
              </a:ln>
              <a:effectLst/>
            </c:spPr>
            <c:txPr>
              <a:bodyPr wrap="square"/>
              <a:lstStyle/>
              <a:p>
                <a:pPr>
                  <a:defRPr sz="1800" b="0" strike="noStrike" spc="-1">
                    <a:solidFill>
                      <a:srgbClr val="000000"/>
                    </a:solidFill>
                    <a:latin typeface="Calibri"/>
                  </a:defRPr>
                </a:pPr>
                <a:endParaRPr lang="fr-FR"/>
              </a:p>
            </c:txPr>
            <c:dLblPos val="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numRef>
              <c:f>Feuil1!$A$2:$A$7</c:f>
              <c:numCache>
                <c:formatCode>General</c:formatCode>
                <c:ptCount val="6"/>
                <c:pt idx="0">
                  <c:v>2020</c:v>
                </c:pt>
                <c:pt idx="1">
                  <c:v>2021</c:v>
                </c:pt>
                <c:pt idx="2">
                  <c:v>2022</c:v>
                </c:pt>
                <c:pt idx="3">
                  <c:v>2023</c:v>
                </c:pt>
                <c:pt idx="4">
                  <c:v>2024</c:v>
                </c:pt>
                <c:pt idx="5">
                  <c:v>2025</c:v>
                </c:pt>
              </c:numCache>
            </c:numRef>
          </c:cat>
          <c:val>
            <c:numRef>
              <c:f>Feuil1!$B$2:$B$7</c:f>
              <c:numCache>
                <c:formatCode>General</c:formatCode>
                <c:ptCount val="6"/>
                <c:pt idx="0">
                  <c:v>225398</c:v>
                </c:pt>
                <c:pt idx="1">
                  <c:v>158174</c:v>
                </c:pt>
                <c:pt idx="2">
                  <c:v>161205</c:v>
                </c:pt>
                <c:pt idx="3">
                  <c:v>181764</c:v>
                </c:pt>
                <c:pt idx="4">
                  <c:v>166725</c:v>
                </c:pt>
                <c:pt idx="5">
                  <c:v>179277</c:v>
                </c:pt>
              </c:numCache>
            </c:numRef>
          </c:val>
          <c:smooth val="0"/>
          <c:extLst>
            <c:ext xmlns:c16="http://schemas.microsoft.com/office/drawing/2014/chart" uri="{C3380CC4-5D6E-409C-BE32-E72D297353CC}">
              <c16:uniqueId val="{00000000-582A-4C07-9C58-58C35BF8603E}"/>
            </c:ext>
          </c:extLst>
        </c:ser>
        <c:ser>
          <c:idx val="1"/>
          <c:order val="1"/>
          <c:tx>
            <c:strRef>
              <c:f>Feuil1!$C$1</c:f>
              <c:strCache>
                <c:ptCount val="1"/>
                <c:pt idx="0">
                  <c:v>DGF</c:v>
                </c:pt>
              </c:strCache>
            </c:strRef>
          </c:tx>
          <c:spPr>
            <a:ln w="57240">
              <a:solidFill>
                <a:srgbClr val="FF0000"/>
              </a:solidFill>
              <a:round/>
            </a:ln>
          </c:spPr>
          <c:dLbls>
            <c:spPr>
              <a:noFill/>
              <a:ln>
                <a:noFill/>
              </a:ln>
              <a:effectLst/>
            </c:spPr>
            <c:txPr>
              <a:bodyPr wrap="square"/>
              <a:lstStyle/>
              <a:p>
                <a:pPr>
                  <a:defRPr sz="1800" b="0" strike="noStrike" spc="-1">
                    <a:solidFill>
                      <a:srgbClr val="000000"/>
                    </a:solidFill>
                    <a:latin typeface="Calibri"/>
                  </a:defRPr>
                </a:pPr>
                <a:endParaRPr lang="fr-FR"/>
              </a:p>
            </c:txPr>
            <c:dLblPos val="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numRef>
              <c:f>Feuil1!$A$2:$A$7</c:f>
              <c:numCache>
                <c:formatCode>General</c:formatCode>
                <c:ptCount val="6"/>
                <c:pt idx="0">
                  <c:v>2020</c:v>
                </c:pt>
                <c:pt idx="1">
                  <c:v>2021</c:v>
                </c:pt>
                <c:pt idx="2">
                  <c:v>2022</c:v>
                </c:pt>
                <c:pt idx="3">
                  <c:v>2023</c:v>
                </c:pt>
                <c:pt idx="4">
                  <c:v>2024</c:v>
                </c:pt>
                <c:pt idx="5">
                  <c:v>2025</c:v>
                </c:pt>
              </c:numCache>
            </c:numRef>
          </c:cat>
          <c:val>
            <c:numRef>
              <c:f>Feuil1!$C$2:$C$7</c:f>
              <c:numCache>
                <c:formatCode>General</c:formatCode>
                <c:ptCount val="6"/>
                <c:pt idx="0">
                  <c:v>77140</c:v>
                </c:pt>
                <c:pt idx="1">
                  <c:v>68975</c:v>
                </c:pt>
                <c:pt idx="2">
                  <c:v>60829</c:v>
                </c:pt>
                <c:pt idx="3">
                  <c:v>68232</c:v>
                </c:pt>
                <c:pt idx="4">
                  <c:v>67400</c:v>
                </c:pt>
                <c:pt idx="5">
                  <c:v>52482</c:v>
                </c:pt>
              </c:numCache>
            </c:numRef>
          </c:val>
          <c:smooth val="0"/>
          <c:extLst>
            <c:ext xmlns:c16="http://schemas.microsoft.com/office/drawing/2014/chart" uri="{C3380CC4-5D6E-409C-BE32-E72D297353CC}">
              <c16:uniqueId val="{00000001-582A-4C07-9C58-58C35BF8603E}"/>
            </c:ext>
          </c:extLst>
        </c:ser>
        <c:dLbls>
          <c:showLegendKey val="0"/>
          <c:showVal val="0"/>
          <c:showCatName val="0"/>
          <c:showSerName val="0"/>
          <c:showPercent val="0"/>
          <c:showBubbleSize val="0"/>
        </c:dLbls>
        <c:hiLowLines>
          <c:spPr>
            <a:ln w="0">
              <a:noFill/>
            </a:ln>
          </c:spPr>
        </c:hiLowLines>
        <c:marker val="1"/>
        <c:smooth val="0"/>
        <c:axId val="81442505"/>
        <c:axId val="49415851"/>
      </c:lineChart>
      <c:catAx>
        <c:axId val="81442505"/>
        <c:scaling>
          <c:orientation val="minMax"/>
        </c:scaling>
        <c:delete val="0"/>
        <c:axPos val="b"/>
        <c:numFmt formatCode="General" sourceLinked="0"/>
        <c:majorTickMark val="out"/>
        <c:minorTickMark val="none"/>
        <c:tickLblPos val="nextTo"/>
        <c:spPr>
          <a:ln w="9360">
            <a:solidFill>
              <a:srgbClr val="878787"/>
            </a:solidFill>
            <a:round/>
          </a:ln>
        </c:spPr>
        <c:txPr>
          <a:bodyPr/>
          <a:lstStyle/>
          <a:p>
            <a:pPr>
              <a:defRPr sz="1800" b="0" strike="noStrike" spc="-1">
                <a:solidFill>
                  <a:srgbClr val="000000"/>
                </a:solidFill>
                <a:latin typeface="Calibri"/>
              </a:defRPr>
            </a:pPr>
            <a:endParaRPr lang="fr-FR"/>
          </a:p>
        </c:txPr>
        <c:crossAx val="49415851"/>
        <c:crosses val="autoZero"/>
        <c:auto val="1"/>
        <c:lblAlgn val="ctr"/>
        <c:lblOffset val="100"/>
        <c:noMultiLvlLbl val="0"/>
      </c:catAx>
      <c:valAx>
        <c:axId val="49415851"/>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sz="1800" b="0" strike="noStrike" spc="-1">
                <a:solidFill>
                  <a:srgbClr val="000000"/>
                </a:solidFill>
                <a:latin typeface="Calibri"/>
              </a:defRPr>
            </a:pPr>
            <a:endParaRPr lang="fr-FR"/>
          </a:p>
        </c:txPr>
        <c:crossAx val="81442505"/>
        <c:crosses val="autoZero"/>
        <c:crossBetween val="between"/>
      </c:valAx>
      <c:spPr>
        <a:noFill/>
        <a:ln w="0">
          <a:noFill/>
        </a:ln>
      </c:spPr>
    </c:plotArea>
    <c:legend>
      <c:legendPos val="r"/>
      <c:overlay val="0"/>
      <c:spPr>
        <a:noFill/>
        <a:ln w="0">
          <a:noFill/>
        </a:ln>
      </c:spPr>
      <c:txPr>
        <a:bodyPr/>
        <a:lstStyle/>
        <a:p>
          <a:pPr>
            <a:defRPr sz="1800" b="0" strike="noStrike" spc="-1">
              <a:solidFill>
                <a:srgbClr val="000000"/>
              </a:solidFill>
              <a:latin typeface="Calibri"/>
            </a:defRPr>
          </a:pPr>
          <a:endParaRPr lang="fr-FR"/>
        </a:p>
      </c:txPr>
    </c:legend>
    <c:plotVisOnly val="1"/>
    <c:dispBlanksAs val="gap"/>
    <c:showDLblsOverMax val="1"/>
  </c:chart>
  <c:spPr>
    <a:noFill/>
    <a:ln w="0">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autoTitleDeleted val="1"/>
    <c:plotArea>
      <c:layout>
        <c:manualLayout>
          <c:layoutTarget val="inner"/>
          <c:xMode val="edge"/>
          <c:yMode val="edge"/>
          <c:x val="0.26111486160671199"/>
          <c:y val="2.0798319327731098E-2"/>
          <c:w val="0.56283151702189205"/>
          <c:h val="0.872899159663866"/>
        </c:manualLayout>
      </c:layout>
      <c:barChart>
        <c:barDir val="col"/>
        <c:grouping val="stacked"/>
        <c:varyColors val="0"/>
        <c:ser>
          <c:idx val="0"/>
          <c:order val="0"/>
          <c:spPr>
            <a:solidFill>
              <a:srgbClr val="4F81BD"/>
            </a:solidFill>
            <a:ln w="0">
              <a:noFill/>
            </a:ln>
          </c:spPr>
          <c:invertIfNegative val="0"/>
          <c:dLbls>
            <c:spPr>
              <a:noFill/>
              <a:ln>
                <a:noFill/>
              </a:ln>
              <a:effectLst/>
            </c:spPr>
            <c:txPr>
              <a:bodyPr wrap="square"/>
              <a:lstStyle/>
              <a:p>
                <a:pPr>
                  <a:defRPr sz="1000" b="0" strike="noStrike" spc="-1">
                    <a:solidFill>
                      <a:srgbClr val="000000"/>
                    </a:solidFill>
                    <a:latin typeface="Calibri"/>
                  </a:defRPr>
                </a:pPr>
                <a:endParaRPr lang="fr-FR"/>
              </a:p>
            </c:txPr>
            <c:dLblPos val="ct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numRef>
              <c:f>Feuil1!$A$1:$A$7</c:f>
              <c:numCache>
                <c:formatCode>General</c:formatCode>
                <c:ptCount val="7"/>
                <c:pt idx="1">
                  <c:v>2020</c:v>
                </c:pt>
                <c:pt idx="2">
                  <c:v>2021</c:v>
                </c:pt>
                <c:pt idx="3">
                  <c:v>2022</c:v>
                </c:pt>
                <c:pt idx="4">
                  <c:v>2023</c:v>
                </c:pt>
                <c:pt idx="5">
                  <c:v>2024</c:v>
                </c:pt>
                <c:pt idx="6">
                  <c:v>2025</c:v>
                </c:pt>
              </c:numCache>
            </c:numRef>
          </c:cat>
          <c:val>
            <c:numRef>
              <c:f>Feuil1!$B$1:$B$7</c:f>
              <c:numCache>
                <c:formatCode>General</c:formatCode>
                <c:ptCount val="7"/>
                <c:pt idx="1">
                  <c:v>355045</c:v>
                </c:pt>
                <c:pt idx="2">
                  <c:v>340508</c:v>
                </c:pt>
                <c:pt idx="3">
                  <c:v>354588.13</c:v>
                </c:pt>
                <c:pt idx="4">
                  <c:v>354553.29</c:v>
                </c:pt>
                <c:pt idx="5">
                  <c:v>354614</c:v>
                </c:pt>
                <c:pt idx="6">
                  <c:v>345816.9</c:v>
                </c:pt>
              </c:numCache>
            </c:numRef>
          </c:val>
          <c:extLst>
            <c:ext xmlns:c15="http://schemas.microsoft.com/office/drawing/2012/chart" uri="{02D57815-91ED-43cb-92C2-25804820EDAC}">
              <c15:filteredSeriesTitle>
                <c15:tx>
                  <c:strRef>
                    <c:extLst>
                      <c:ext uri="{02D57815-91ED-43cb-92C2-25804820EDAC}">
                        <c15:formulaRef>
                          <c15:sqref>Feuil1!$B$1:$B$0</c15:sqref>
                        </c15:formulaRef>
                      </c:ext>
                    </c:extLst>
                  </c:strRef>
                </c15:tx>
              </c15:filteredSeriesTitle>
            </c:ext>
            <c:ext xmlns:c16="http://schemas.microsoft.com/office/drawing/2014/chart" uri="{C3380CC4-5D6E-409C-BE32-E72D297353CC}">
              <c16:uniqueId val="{00000000-F163-4775-8889-845628BCE279}"/>
            </c:ext>
          </c:extLst>
        </c:ser>
        <c:dLbls>
          <c:showLegendKey val="0"/>
          <c:showVal val="0"/>
          <c:showCatName val="0"/>
          <c:showSerName val="0"/>
          <c:showPercent val="0"/>
          <c:showBubbleSize val="0"/>
        </c:dLbls>
        <c:gapWidth val="50"/>
        <c:overlap val="100"/>
        <c:axId val="48249318"/>
        <c:axId val="74660822"/>
      </c:barChart>
      <c:catAx>
        <c:axId val="48249318"/>
        <c:scaling>
          <c:orientation val="minMax"/>
        </c:scaling>
        <c:delete val="0"/>
        <c:axPos val="b"/>
        <c:numFmt formatCode="General" sourceLinked="0"/>
        <c:majorTickMark val="out"/>
        <c:minorTickMark val="none"/>
        <c:tickLblPos val="low"/>
        <c:spPr>
          <a:ln w="12600">
            <a:solidFill>
              <a:srgbClr val="888888"/>
            </a:solidFill>
            <a:round/>
          </a:ln>
        </c:spPr>
        <c:txPr>
          <a:bodyPr/>
          <a:lstStyle/>
          <a:p>
            <a:pPr>
              <a:defRPr sz="1200" b="0" strike="noStrike" spc="-1">
                <a:solidFill>
                  <a:srgbClr val="000000"/>
                </a:solidFill>
                <a:latin typeface="Arial"/>
              </a:defRPr>
            </a:pPr>
            <a:endParaRPr lang="fr-FR"/>
          </a:p>
        </c:txPr>
        <c:crossAx val="74660822"/>
        <c:crosses val="autoZero"/>
        <c:auto val="1"/>
        <c:lblAlgn val="ctr"/>
        <c:lblOffset val="100"/>
        <c:noMultiLvlLbl val="0"/>
      </c:catAx>
      <c:valAx>
        <c:axId val="74660822"/>
        <c:scaling>
          <c:orientation val="minMax"/>
        </c:scaling>
        <c:delete val="0"/>
        <c:axPos val="l"/>
        <c:majorGridlines>
          <c:spPr>
            <a:ln w="12600">
              <a:solidFill>
                <a:srgbClr val="888888"/>
              </a:solidFill>
              <a:round/>
            </a:ln>
          </c:spPr>
        </c:majorGridlines>
        <c:numFmt formatCode="#,##0.00&quot; €&quot;" sourceLinked="0"/>
        <c:majorTickMark val="out"/>
        <c:minorTickMark val="none"/>
        <c:tickLblPos val="nextTo"/>
        <c:spPr>
          <a:ln w="12600">
            <a:solidFill>
              <a:srgbClr val="888888"/>
            </a:solidFill>
            <a:round/>
          </a:ln>
        </c:spPr>
        <c:txPr>
          <a:bodyPr/>
          <a:lstStyle/>
          <a:p>
            <a:pPr>
              <a:defRPr sz="1200" b="0" strike="noStrike" spc="-1">
                <a:solidFill>
                  <a:srgbClr val="000000"/>
                </a:solidFill>
                <a:latin typeface="Arial"/>
              </a:defRPr>
            </a:pPr>
            <a:endParaRPr lang="fr-FR"/>
          </a:p>
        </c:txPr>
        <c:crossAx val="48249318"/>
        <c:crosses val="autoZero"/>
        <c:crossBetween val="between"/>
      </c:valAx>
      <c:spPr>
        <a:noFill/>
        <a:ln w="0">
          <a:noFill/>
        </a:ln>
      </c:spPr>
    </c:plotArea>
    <c:legend>
      <c:legendPos val="r"/>
      <c:legendEntry>
        <c:idx val="0"/>
        <c:delete val="1"/>
      </c:legendEntry>
      <c:layout>
        <c:manualLayout>
          <c:xMode val="edge"/>
          <c:yMode val="edge"/>
          <c:x val="0.81244547448068405"/>
          <c:y val="0.29380213323934201"/>
          <c:w val="0.126530950670554"/>
          <c:h val="0.201022327936239"/>
        </c:manualLayout>
      </c:layout>
      <c:overlay val="0"/>
      <c:spPr>
        <a:noFill/>
        <a:ln w="0">
          <a:solidFill>
            <a:srgbClr val="4F81BD"/>
          </a:solidFill>
        </a:ln>
      </c:spPr>
      <c:txPr>
        <a:bodyPr/>
        <a:lstStyle/>
        <a:p>
          <a:pPr>
            <a:defRPr sz="1000" b="0" strike="noStrike" spc="-1">
              <a:solidFill>
                <a:srgbClr val="000000"/>
              </a:solidFill>
              <a:latin typeface="Calibri"/>
            </a:defRPr>
          </a:pPr>
          <a:endParaRPr lang="fr-FR"/>
        </a:p>
      </c:txPr>
    </c:legend>
    <c:plotVisOnly val="1"/>
    <c:dispBlanksAs val="span"/>
    <c:showDLblsOverMax val="1"/>
  </c:chart>
  <c:spPr>
    <a:noFill/>
    <a:ln w="12600">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barChart>
        <c:barDir val="col"/>
        <c:grouping val="stacked"/>
        <c:varyColors val="0"/>
        <c:ser>
          <c:idx val="0"/>
          <c:order val="0"/>
          <c:spPr>
            <a:solidFill>
              <a:srgbClr val="C0504D"/>
            </a:solidFill>
            <a:ln w="0">
              <a:noFill/>
            </a:ln>
          </c:spPr>
          <c:invertIfNegative val="0"/>
          <c:dLbls>
            <c:spPr>
              <a:noFill/>
              <a:ln>
                <a:noFill/>
              </a:ln>
              <a:effectLst/>
            </c:spPr>
            <c:txPr>
              <a:bodyPr wrap="square"/>
              <a:lstStyle/>
              <a:p>
                <a:pPr>
                  <a:defRPr sz="1000" b="0" strike="noStrike" spc="-1">
                    <a:solidFill>
                      <a:srgbClr val="000000"/>
                    </a:solidFill>
                    <a:latin typeface="Calibri"/>
                  </a:defRPr>
                </a:pPr>
                <a:endParaRPr lang="fr-FR"/>
              </a:p>
            </c:txPr>
            <c:dLblPos val="ct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strRef>
              <c:f>categories</c:f>
              <c:strCache>
                <c:ptCount val="6"/>
                <c:pt idx="0">
                  <c:v>2020</c:v>
                </c:pt>
                <c:pt idx="1">
                  <c:v>2021</c:v>
                </c:pt>
                <c:pt idx="2">
                  <c:v>2022</c:v>
                </c:pt>
                <c:pt idx="3">
                  <c:v>2023</c:v>
                </c:pt>
                <c:pt idx="4">
                  <c:v>2024</c:v>
                </c:pt>
                <c:pt idx="5">
                  <c:v>2025</c:v>
                </c:pt>
              </c:strCache>
            </c:strRef>
          </c:cat>
          <c:val>
            <c:numRef>
              <c:f>0</c:f>
              <c:numCache>
                <c:formatCode>General</c:formatCode>
                <c:ptCount val="6"/>
                <c:pt idx="0">
                  <c:v>2020</c:v>
                </c:pt>
                <c:pt idx="1">
                  <c:v>2021</c:v>
                </c:pt>
              </c:numCache>
            </c:numRef>
          </c:val>
          <c:extLst>
            <c:ext xmlns:c16="http://schemas.microsoft.com/office/drawing/2014/chart" uri="{C3380CC4-5D6E-409C-BE32-E72D297353CC}">
              <c16:uniqueId val="{00000000-5476-44B1-B0CA-6289D48E28A8}"/>
            </c:ext>
          </c:extLst>
        </c:ser>
        <c:ser>
          <c:idx val="1"/>
          <c:order val="1"/>
          <c:tx>
            <c:strRef>
              <c:f>label 1</c:f>
              <c:strCache>
                <c:ptCount val="1"/>
                <c:pt idx="0">
                  <c:v>Emprunts contractés</c:v>
                </c:pt>
              </c:strCache>
            </c:strRef>
          </c:tx>
          <c:spPr>
            <a:solidFill>
              <a:srgbClr val="4F81BD"/>
            </a:solidFill>
            <a:ln w="0">
              <a:noFill/>
            </a:ln>
          </c:spPr>
          <c:invertIfNegative val="0"/>
          <c:dLbls>
            <c:spPr>
              <a:noFill/>
              <a:ln>
                <a:noFill/>
              </a:ln>
              <a:effectLst/>
            </c:spPr>
            <c:txPr>
              <a:bodyPr wrap="square"/>
              <a:lstStyle/>
              <a:p>
                <a:pPr>
                  <a:defRPr sz="1000" b="0" strike="noStrike" spc="-1">
                    <a:solidFill>
                      <a:srgbClr val="000000"/>
                    </a:solidFill>
                    <a:latin typeface="Calibri"/>
                  </a:defRPr>
                </a:pPr>
                <a:endParaRPr lang="fr-FR"/>
              </a:p>
            </c:txPr>
            <c:dLblPos val="ct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strRef>
              <c:f>categories</c:f>
              <c:strCache>
                <c:ptCount val="6"/>
                <c:pt idx="0">
                  <c:v>2020</c:v>
                </c:pt>
                <c:pt idx="1">
                  <c:v>2021</c:v>
                </c:pt>
                <c:pt idx="2">
                  <c:v>2022</c:v>
                </c:pt>
                <c:pt idx="3">
                  <c:v>2023</c:v>
                </c:pt>
                <c:pt idx="4">
                  <c:v>2024</c:v>
                </c:pt>
                <c:pt idx="5">
                  <c:v>2025</c:v>
                </c:pt>
              </c:strCache>
            </c:strRef>
          </c:cat>
          <c:val>
            <c:numRef>
              <c:f>1</c:f>
              <c:numCache>
                <c:formatCode>#,##0.00</c:formatCode>
                <c:ptCount val="6"/>
                <c:pt idx="0">
                  <c:v>157180.16</c:v>
                </c:pt>
                <c:pt idx="1">
                  <c:v>146339.81</c:v>
                </c:pt>
                <c:pt idx="2">
                  <c:v>139526</c:v>
                </c:pt>
                <c:pt idx="3">
                  <c:v>130819.56</c:v>
                </c:pt>
                <c:pt idx="4">
                  <c:v>121815.45</c:v>
                </c:pt>
                <c:pt idx="5">
                  <c:v>112190.45</c:v>
                </c:pt>
              </c:numCache>
            </c:numRef>
          </c:val>
          <c:extLst>
            <c:ext xmlns:c16="http://schemas.microsoft.com/office/drawing/2014/chart" uri="{C3380CC4-5D6E-409C-BE32-E72D297353CC}">
              <c16:uniqueId val="{00000001-5476-44B1-B0CA-6289D48E28A8}"/>
            </c:ext>
          </c:extLst>
        </c:ser>
        <c:ser>
          <c:idx val="2"/>
          <c:order val="2"/>
          <c:tx>
            <c:strRef>
              <c:f>label 2</c:f>
              <c:strCache>
                <c:ptCount val="1"/>
                <c:pt idx="0">
                  <c:v>Emprunts simulés</c:v>
                </c:pt>
              </c:strCache>
            </c:strRef>
          </c:tx>
          <c:spPr>
            <a:solidFill>
              <a:srgbClr val="9BBB59"/>
            </a:solidFill>
            <a:ln w="0">
              <a:noFill/>
            </a:ln>
          </c:spPr>
          <c:invertIfNegative val="0"/>
          <c:dLbls>
            <c:spPr>
              <a:noFill/>
              <a:ln>
                <a:noFill/>
              </a:ln>
              <a:effectLst/>
            </c:spPr>
            <c:txPr>
              <a:bodyPr wrap="square"/>
              <a:lstStyle/>
              <a:p>
                <a:pPr>
                  <a:defRPr sz="1000" b="0" strike="noStrike" spc="-1">
                    <a:solidFill>
                      <a:srgbClr val="000000"/>
                    </a:solidFill>
                    <a:latin typeface="Calibri"/>
                  </a:defRPr>
                </a:pPr>
                <a:endParaRPr lang="fr-FR"/>
              </a:p>
            </c:txPr>
            <c:dLblPos val="ct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strRef>
              <c:f>categories</c:f>
              <c:strCache>
                <c:ptCount val="6"/>
                <c:pt idx="0">
                  <c:v>2020</c:v>
                </c:pt>
                <c:pt idx="1">
                  <c:v>2021</c:v>
                </c:pt>
                <c:pt idx="2">
                  <c:v>2022</c:v>
                </c:pt>
                <c:pt idx="3">
                  <c:v>2023</c:v>
                </c:pt>
                <c:pt idx="4">
                  <c:v>2024</c:v>
                </c:pt>
                <c:pt idx="5">
                  <c:v>2025</c:v>
                </c:pt>
              </c:strCache>
            </c:strRef>
          </c:cat>
          <c:val>
            <c:numRef>
              <c:f>2</c:f>
              <c:numCache>
                <c:formatCode>General</c:formatCode>
                <c:ptCount val="6"/>
              </c:numCache>
            </c:numRef>
          </c:val>
          <c:extLst>
            <c:ext xmlns:c16="http://schemas.microsoft.com/office/drawing/2014/chart" uri="{C3380CC4-5D6E-409C-BE32-E72D297353CC}">
              <c16:uniqueId val="{00000002-5476-44B1-B0CA-6289D48E28A8}"/>
            </c:ext>
          </c:extLst>
        </c:ser>
        <c:dLbls>
          <c:showLegendKey val="0"/>
          <c:showVal val="0"/>
          <c:showCatName val="0"/>
          <c:showSerName val="0"/>
          <c:showPercent val="0"/>
          <c:showBubbleSize val="0"/>
        </c:dLbls>
        <c:gapWidth val="50"/>
        <c:overlap val="100"/>
        <c:axId val="91795056"/>
        <c:axId val="23909449"/>
      </c:barChart>
      <c:catAx>
        <c:axId val="91795056"/>
        <c:scaling>
          <c:orientation val="minMax"/>
        </c:scaling>
        <c:delete val="0"/>
        <c:axPos val="b"/>
        <c:title>
          <c:tx>
            <c:rich>
              <a:bodyPr rot="0"/>
              <a:lstStyle/>
              <a:p>
                <a:pPr>
                  <a:defRPr lang="fr-FR" sz="1000" b="1" strike="noStrike" spc="-1">
                    <a:solidFill>
                      <a:srgbClr val="000000"/>
                    </a:solidFill>
                    <a:latin typeface="Calibri"/>
                  </a:defRPr>
                </a:pPr>
                <a:r>
                  <a:rPr lang="fr-FR" sz="1000" b="1" strike="noStrike" spc="-1">
                    <a:solidFill>
                      <a:srgbClr val="000000"/>
                    </a:solidFill>
                    <a:latin typeface="Calibri"/>
                  </a:rPr>
                  <a:t>ANNEE</a:t>
                </a:r>
              </a:p>
            </c:rich>
          </c:tx>
          <c:overlay val="0"/>
          <c:spPr>
            <a:noFill/>
            <a:ln w="0">
              <a:noFill/>
            </a:ln>
          </c:spPr>
        </c:title>
        <c:numFmt formatCode="General" sourceLinked="0"/>
        <c:majorTickMark val="out"/>
        <c:minorTickMark val="none"/>
        <c:tickLblPos val="nextTo"/>
        <c:spPr>
          <a:ln w="12600">
            <a:solidFill>
              <a:srgbClr val="888888"/>
            </a:solidFill>
            <a:round/>
          </a:ln>
        </c:spPr>
        <c:txPr>
          <a:bodyPr/>
          <a:lstStyle/>
          <a:p>
            <a:pPr>
              <a:defRPr sz="1200" b="0" strike="noStrike" spc="-1">
                <a:solidFill>
                  <a:srgbClr val="000000"/>
                </a:solidFill>
                <a:latin typeface="Arial"/>
              </a:defRPr>
            </a:pPr>
            <a:endParaRPr lang="fr-FR"/>
          </a:p>
        </c:txPr>
        <c:crossAx val="23909449"/>
        <c:crosses val="autoZero"/>
        <c:auto val="1"/>
        <c:lblAlgn val="ctr"/>
        <c:lblOffset val="100"/>
        <c:noMultiLvlLbl val="0"/>
      </c:catAx>
      <c:valAx>
        <c:axId val="23909449"/>
        <c:scaling>
          <c:orientation val="minMax"/>
        </c:scaling>
        <c:delete val="0"/>
        <c:axPos val="l"/>
        <c:majorGridlines>
          <c:spPr>
            <a:ln w="12600">
              <a:solidFill>
                <a:srgbClr val="888888"/>
              </a:solidFill>
              <a:round/>
            </a:ln>
          </c:spPr>
        </c:majorGridlines>
        <c:numFmt formatCode="#,##0.00&quot; €&quot;" sourceLinked="0"/>
        <c:majorTickMark val="out"/>
        <c:minorTickMark val="none"/>
        <c:tickLblPos val="nextTo"/>
        <c:spPr>
          <a:ln w="12600">
            <a:solidFill>
              <a:srgbClr val="888888"/>
            </a:solidFill>
            <a:round/>
          </a:ln>
        </c:spPr>
        <c:txPr>
          <a:bodyPr/>
          <a:lstStyle/>
          <a:p>
            <a:pPr>
              <a:defRPr sz="1200" b="0" strike="noStrike" spc="-1">
                <a:solidFill>
                  <a:srgbClr val="000000"/>
                </a:solidFill>
                <a:latin typeface="Arial"/>
              </a:defRPr>
            </a:pPr>
            <a:endParaRPr lang="fr-FR"/>
          </a:p>
        </c:txPr>
        <c:crossAx val="91795056"/>
        <c:crosses val="autoZero"/>
        <c:crossBetween val="between"/>
      </c:valAx>
      <c:spPr>
        <a:noFill/>
        <a:ln w="0">
          <a:noFill/>
        </a:ln>
      </c:spPr>
    </c:plotArea>
    <c:legend>
      <c:legendPos val="r"/>
      <c:legendEntry>
        <c:idx val="0"/>
        <c:delete val="1"/>
      </c:legendEntry>
      <c:legendEntry>
        <c:idx val="2"/>
        <c:delete val="1"/>
      </c:legendEntry>
      <c:overlay val="0"/>
      <c:spPr>
        <a:noFill/>
        <a:ln w="0">
          <a:noFill/>
        </a:ln>
      </c:spPr>
      <c:txPr>
        <a:bodyPr/>
        <a:lstStyle/>
        <a:p>
          <a:pPr>
            <a:defRPr sz="1000" b="0" strike="noStrike" spc="-1">
              <a:solidFill>
                <a:srgbClr val="000000"/>
              </a:solidFill>
              <a:latin typeface="Calibri"/>
            </a:defRPr>
          </a:pPr>
          <a:endParaRPr lang="fr-FR"/>
        </a:p>
      </c:txPr>
    </c:legend>
    <c:plotVisOnly val="1"/>
    <c:dispBlanksAs val="span"/>
    <c:showDLblsOverMax val="1"/>
  </c:chart>
  <c:spPr>
    <a:noFill/>
    <a:ln w="12600">
      <a:noFill/>
    </a:ln>
  </c:sp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title>
      <c:tx>
        <c:rich>
          <a:bodyPr rot="0"/>
          <a:lstStyle/>
          <a:p>
            <a:pPr>
              <a:defRPr lang="fr-FR" sz="1400" b="0" strike="noStrike" spc="-1">
                <a:solidFill>
                  <a:srgbClr val="595959"/>
                </a:solidFill>
                <a:latin typeface="Calibri"/>
              </a:defRPr>
            </a:pPr>
            <a:r>
              <a:rPr lang="fr-FR" sz="1400" b="0" strike="noStrike" spc="-1">
                <a:solidFill>
                  <a:srgbClr val="595959"/>
                </a:solidFill>
                <a:latin typeface="Calibri"/>
              </a:rPr>
              <a:t>Evolution dépenses/recettes de fonctionnement</a:t>
            </a:r>
          </a:p>
        </c:rich>
      </c:tx>
      <c:overlay val="0"/>
      <c:spPr>
        <a:noFill/>
        <a:ln w="0">
          <a:noFill/>
        </a:ln>
      </c:spPr>
    </c:title>
    <c:autoTitleDeleted val="0"/>
    <c:plotArea>
      <c:layout>
        <c:manualLayout>
          <c:layoutTarget val="inner"/>
          <c:xMode val="edge"/>
          <c:yMode val="edge"/>
          <c:x val="0.16709002462803527"/>
          <c:y val="0.15663090377166178"/>
          <c:w val="0.79411623554254496"/>
          <c:h val="0.62978921625713302"/>
        </c:manualLayout>
      </c:layout>
      <c:scatterChart>
        <c:scatterStyle val="lineMarker"/>
        <c:varyColors val="0"/>
        <c:ser>
          <c:idx val="0"/>
          <c:order val="0"/>
          <c:tx>
            <c:strRef>
              <c:f>Feuil1!$A$1</c:f>
              <c:strCache>
                <c:ptCount val="1"/>
                <c:pt idx="0">
                  <c:v>Recettes de fonctionnement</c:v>
                </c:pt>
              </c:strCache>
            </c:strRef>
          </c:tx>
          <c:spPr>
            <a:ln w="19080" cap="rnd">
              <a:solidFill>
                <a:srgbClr val="4F81BD"/>
              </a:solidFill>
              <a:round/>
            </a:ln>
          </c:spPr>
          <c:marker>
            <c:symbol val="circle"/>
            <c:size val="5"/>
            <c:spPr>
              <a:solidFill>
                <a:srgbClr val="4F81BD"/>
              </a:solidFill>
            </c:spPr>
          </c:marker>
          <c:dLbls>
            <c:spPr>
              <a:noFill/>
              <a:ln>
                <a:noFill/>
              </a:ln>
              <a:effectLst/>
            </c:spPr>
            <c:txPr>
              <a:bodyPr wrap="square"/>
              <a:lstStyle/>
              <a:p>
                <a:pPr>
                  <a:defRPr sz="1000" b="0" strike="noStrike" spc="-1">
                    <a:solidFill>
                      <a:srgbClr val="000000"/>
                    </a:solidFill>
                    <a:latin typeface="Calibri"/>
                  </a:defRPr>
                </a:pPr>
                <a:endParaRPr lang="fr-FR"/>
              </a:p>
            </c:txPr>
            <c:dLblPos val="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xVal>
            <c:numRef>
              <c:f>Feuil1!$A$2:$A$7</c:f>
              <c:numCache>
                <c:formatCode>General</c:formatCode>
                <c:ptCount val="6"/>
                <c:pt idx="0">
                  <c:v>2020</c:v>
                </c:pt>
                <c:pt idx="1">
                  <c:v>2021</c:v>
                </c:pt>
                <c:pt idx="2">
                  <c:v>2022</c:v>
                </c:pt>
                <c:pt idx="3">
                  <c:v>2023</c:v>
                </c:pt>
                <c:pt idx="4">
                  <c:v>2024</c:v>
                </c:pt>
                <c:pt idx="5">
                  <c:v>2025</c:v>
                </c:pt>
              </c:numCache>
            </c:numRef>
          </c:xVal>
          <c:yVal>
            <c:numRef>
              <c:f>Feuil1!$C$2:$C$7</c:f>
              <c:numCache>
                <c:formatCode>General</c:formatCode>
                <c:ptCount val="6"/>
                <c:pt idx="0">
                  <c:v>3165510.51</c:v>
                </c:pt>
                <c:pt idx="1">
                  <c:v>2649214.8199999998</c:v>
                </c:pt>
                <c:pt idx="2">
                  <c:v>3377230.74</c:v>
                </c:pt>
                <c:pt idx="3">
                  <c:v>4300041.92</c:v>
                </c:pt>
                <c:pt idx="4">
                  <c:v>3478210.46</c:v>
                </c:pt>
                <c:pt idx="5">
                  <c:v>3659027.14</c:v>
                </c:pt>
              </c:numCache>
            </c:numRef>
          </c:yVal>
          <c:smooth val="0"/>
          <c:extLst>
            <c:ext xmlns:c16="http://schemas.microsoft.com/office/drawing/2014/chart" uri="{C3380CC4-5D6E-409C-BE32-E72D297353CC}">
              <c16:uniqueId val="{00000000-5E2F-422F-B46C-785B284693D8}"/>
            </c:ext>
          </c:extLst>
        </c:ser>
        <c:ser>
          <c:idx val="1"/>
          <c:order val="1"/>
          <c:tx>
            <c:strRef>
              <c:f>Feuil1!$B$1</c:f>
              <c:strCache>
                <c:ptCount val="1"/>
                <c:pt idx="0">
                  <c:v>Dépenses de fonctionnement</c:v>
                </c:pt>
              </c:strCache>
            </c:strRef>
          </c:tx>
          <c:spPr>
            <a:ln w="19080" cap="rnd">
              <a:solidFill>
                <a:srgbClr val="C0504D"/>
              </a:solidFill>
              <a:round/>
            </a:ln>
          </c:spPr>
          <c:marker>
            <c:symbol val="circle"/>
            <c:size val="5"/>
            <c:spPr>
              <a:solidFill>
                <a:srgbClr val="C0504D"/>
              </a:solidFill>
            </c:spPr>
          </c:marker>
          <c:dLbls>
            <c:spPr>
              <a:noFill/>
              <a:ln>
                <a:noFill/>
              </a:ln>
              <a:effectLst/>
            </c:spPr>
            <c:txPr>
              <a:bodyPr wrap="square"/>
              <a:lstStyle/>
              <a:p>
                <a:pPr>
                  <a:defRPr sz="1000" b="0" strike="noStrike" spc="-1">
                    <a:solidFill>
                      <a:srgbClr val="000000"/>
                    </a:solidFill>
                    <a:latin typeface="Calibri"/>
                  </a:defRPr>
                </a:pPr>
                <a:endParaRPr lang="fr-FR"/>
              </a:p>
            </c:txPr>
            <c:dLblPos val="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xVal>
            <c:numRef>
              <c:f>Feuil1!$B$2:$B$7</c:f>
              <c:numCache>
                <c:formatCode>General</c:formatCode>
                <c:ptCount val="6"/>
                <c:pt idx="0">
                  <c:v>2020</c:v>
                </c:pt>
                <c:pt idx="1">
                  <c:v>2021</c:v>
                </c:pt>
                <c:pt idx="2">
                  <c:v>2022</c:v>
                </c:pt>
                <c:pt idx="3">
                  <c:v>2023</c:v>
                </c:pt>
                <c:pt idx="4">
                  <c:v>2024</c:v>
                </c:pt>
                <c:pt idx="5">
                  <c:v>2025</c:v>
                </c:pt>
              </c:numCache>
            </c:numRef>
          </c:xVal>
          <c:yVal>
            <c:numRef>
              <c:f>Feuil1!$D$2:$D$7</c:f>
              <c:numCache>
                <c:formatCode>General</c:formatCode>
                <c:ptCount val="6"/>
                <c:pt idx="0">
                  <c:v>2619734.1</c:v>
                </c:pt>
                <c:pt idx="1">
                  <c:v>2475727.98</c:v>
                </c:pt>
                <c:pt idx="2">
                  <c:v>2857869.5</c:v>
                </c:pt>
                <c:pt idx="3">
                  <c:v>3352201.44</c:v>
                </c:pt>
                <c:pt idx="4">
                  <c:v>3528109.54</c:v>
                </c:pt>
                <c:pt idx="5">
                  <c:v>3262571.51</c:v>
                </c:pt>
              </c:numCache>
            </c:numRef>
          </c:yVal>
          <c:smooth val="0"/>
          <c:extLst>
            <c:ext xmlns:c16="http://schemas.microsoft.com/office/drawing/2014/chart" uri="{C3380CC4-5D6E-409C-BE32-E72D297353CC}">
              <c16:uniqueId val="{00000001-5E2F-422F-B46C-785B284693D8}"/>
            </c:ext>
          </c:extLst>
        </c:ser>
        <c:dLbls>
          <c:showLegendKey val="0"/>
          <c:showVal val="0"/>
          <c:showCatName val="0"/>
          <c:showSerName val="0"/>
          <c:showPercent val="0"/>
          <c:showBubbleSize val="0"/>
        </c:dLbls>
        <c:axId val="55307336"/>
        <c:axId val="674253"/>
      </c:scatterChart>
      <c:valAx>
        <c:axId val="55307336"/>
        <c:scaling>
          <c:orientation val="minMax"/>
          <c:min val="2020"/>
        </c:scaling>
        <c:delete val="0"/>
        <c:axPos val="b"/>
        <c:majorGridlines>
          <c:spPr>
            <a:ln w="9360">
              <a:solidFill>
                <a:srgbClr val="D9D9D9"/>
              </a:solidFill>
              <a:round/>
            </a:ln>
          </c:spPr>
        </c:majorGridlines>
        <c:numFmt formatCode="General" sourceLinked="0"/>
        <c:majorTickMark val="none"/>
        <c:minorTickMark val="none"/>
        <c:tickLblPos val="nextTo"/>
        <c:spPr>
          <a:ln w="9360">
            <a:solidFill>
              <a:srgbClr val="BFBFBF"/>
            </a:solidFill>
            <a:round/>
          </a:ln>
        </c:spPr>
        <c:txPr>
          <a:bodyPr/>
          <a:lstStyle/>
          <a:p>
            <a:pPr>
              <a:defRPr sz="1200" b="0" strike="noStrike" spc="-1">
                <a:solidFill>
                  <a:srgbClr val="595959"/>
                </a:solidFill>
                <a:latin typeface="Calibri"/>
              </a:defRPr>
            </a:pPr>
            <a:endParaRPr lang="fr-FR"/>
          </a:p>
        </c:txPr>
        <c:crossAx val="674253"/>
        <c:crosses val="autoZero"/>
        <c:crossBetween val="midCat"/>
      </c:valAx>
      <c:valAx>
        <c:axId val="674253"/>
        <c:scaling>
          <c:orientation val="minMax"/>
        </c:scaling>
        <c:delete val="0"/>
        <c:axPos val="l"/>
        <c:majorGridlines>
          <c:spPr>
            <a:ln w="9360">
              <a:solidFill>
                <a:srgbClr val="D9D9D9"/>
              </a:solidFill>
              <a:round/>
            </a:ln>
          </c:spPr>
        </c:majorGridlines>
        <c:numFmt formatCode="#,##0.00&quot; €&quot;" sourceLinked="0"/>
        <c:majorTickMark val="none"/>
        <c:minorTickMark val="none"/>
        <c:tickLblPos val="nextTo"/>
        <c:spPr>
          <a:ln w="9360">
            <a:solidFill>
              <a:srgbClr val="BFBFBF"/>
            </a:solidFill>
            <a:round/>
          </a:ln>
        </c:spPr>
        <c:txPr>
          <a:bodyPr/>
          <a:lstStyle/>
          <a:p>
            <a:pPr>
              <a:defRPr sz="1200" b="0" strike="noStrike" spc="-1">
                <a:solidFill>
                  <a:srgbClr val="595959"/>
                </a:solidFill>
                <a:latin typeface="Calibri"/>
              </a:defRPr>
            </a:pPr>
            <a:endParaRPr lang="fr-FR"/>
          </a:p>
        </c:txPr>
        <c:crossAx val="55307336"/>
        <c:crosses val="autoZero"/>
        <c:crossBetween val="midCat"/>
      </c:valAx>
      <c:spPr>
        <a:noFill/>
        <a:ln w="0">
          <a:noFill/>
        </a:ln>
      </c:spPr>
    </c:plotArea>
    <c:legend>
      <c:legendPos val="b"/>
      <c:overlay val="0"/>
      <c:spPr>
        <a:noFill/>
        <a:ln w="0">
          <a:noFill/>
        </a:ln>
      </c:spPr>
      <c:txPr>
        <a:bodyPr/>
        <a:lstStyle/>
        <a:p>
          <a:pPr>
            <a:defRPr sz="1200" b="0" strike="noStrike" spc="-1">
              <a:solidFill>
                <a:srgbClr val="595959"/>
              </a:solidFill>
              <a:latin typeface="Calibri"/>
            </a:defRPr>
          </a:pPr>
          <a:endParaRPr lang="fr-FR"/>
        </a:p>
      </c:txPr>
    </c:legend>
    <c:plotVisOnly val="1"/>
    <c:dispBlanksAs val="gap"/>
    <c:showDLblsOverMax val="1"/>
  </c:chart>
  <c:spPr>
    <a:noFill/>
    <a:ln w="0">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title>
      <c:tx>
        <c:rich>
          <a:bodyPr rot="0"/>
          <a:lstStyle/>
          <a:p>
            <a:pPr>
              <a:defRPr lang="en-US" sz="1400" b="0" strike="noStrike" spc="-1">
                <a:solidFill>
                  <a:srgbClr val="595959"/>
                </a:solidFill>
                <a:latin typeface="Calibri"/>
              </a:defRPr>
            </a:pPr>
            <a:r>
              <a:rPr lang="en-US" sz="1400" b="0" strike="noStrike" spc="-1">
                <a:solidFill>
                  <a:srgbClr val="595959"/>
                </a:solidFill>
                <a:latin typeface="Calibri"/>
              </a:rPr>
              <a:t>Capacité d'autofinancement</a:t>
            </a:r>
          </a:p>
        </c:rich>
      </c:tx>
      <c:overlay val="0"/>
      <c:spPr>
        <a:noFill/>
        <a:ln w="0">
          <a:noFill/>
        </a:ln>
      </c:spPr>
    </c:title>
    <c:autoTitleDeleted val="0"/>
    <c:plotArea>
      <c:layout/>
      <c:lineChart>
        <c:grouping val="stacked"/>
        <c:varyColors val="0"/>
        <c:ser>
          <c:idx val="0"/>
          <c:order val="0"/>
          <c:spPr>
            <a:ln w="28440" cap="rnd">
              <a:solidFill>
                <a:srgbClr val="4F81BD"/>
              </a:solidFill>
              <a:round/>
            </a:ln>
          </c:spPr>
          <c:marker>
            <c:symbol val="circle"/>
            <c:size val="5"/>
            <c:spPr>
              <a:solidFill>
                <a:srgbClr val="4F81BD"/>
              </a:solidFill>
            </c:spPr>
          </c:marker>
          <c:dLbls>
            <c:spPr>
              <a:noFill/>
              <a:ln>
                <a:noFill/>
              </a:ln>
              <a:effectLst/>
            </c:spPr>
            <c:txPr>
              <a:bodyPr wrap="square"/>
              <a:lstStyle/>
              <a:p>
                <a:pPr>
                  <a:defRPr sz="1000" b="0" strike="noStrike" spc="-1">
                    <a:solidFill>
                      <a:srgbClr val="000000"/>
                    </a:solidFill>
                    <a:latin typeface="Calibri"/>
                  </a:defRPr>
                </a:pPr>
                <a:endParaRPr lang="fr-FR"/>
              </a:p>
            </c:txPr>
            <c:dLblPos val="r"/>
            <c:showLegendKey val="0"/>
            <c:showVal val="0"/>
            <c:showCatName val="0"/>
            <c:showSerName val="0"/>
            <c:showPercent val="0"/>
            <c:showBubbleSize val="1"/>
            <c:separator>; </c:separator>
            <c:showLeaderLines val="0"/>
            <c:extLst>
              <c:ext xmlns:c15="http://schemas.microsoft.com/office/drawing/2012/chart" uri="{CE6537A1-D6FC-4f65-9D91-7224C49458BB}">
                <c15:showLeaderLines val="1"/>
              </c:ext>
            </c:extLst>
          </c:dLbls>
          <c:cat>
            <c:strRef>
              <c:f>Feuil1!$A$1:$A$6</c:f>
              <c:strCache>
                <c:ptCount val="6"/>
                <c:pt idx="0">
                  <c:v>CA 2020</c:v>
                </c:pt>
                <c:pt idx="1">
                  <c:v>CA 2021</c:v>
                </c:pt>
                <c:pt idx="2">
                  <c:v>CA 2022</c:v>
                </c:pt>
                <c:pt idx="3">
                  <c:v>CA 2023</c:v>
                </c:pt>
                <c:pt idx="4">
                  <c:v>CA 2024</c:v>
                </c:pt>
                <c:pt idx="5">
                  <c:v>CA 2025</c:v>
                </c:pt>
              </c:strCache>
            </c:strRef>
          </c:cat>
          <c:val>
            <c:numRef>
              <c:f>Feuil1!$B$1:$B$6</c:f>
              <c:numCache>
                <c:formatCode>General</c:formatCode>
                <c:ptCount val="6"/>
                <c:pt idx="0">
                  <c:v>547526.41</c:v>
                </c:pt>
                <c:pt idx="1">
                  <c:v>188894.84</c:v>
                </c:pt>
                <c:pt idx="2">
                  <c:v>532769.24</c:v>
                </c:pt>
                <c:pt idx="3">
                  <c:v>573141.22</c:v>
                </c:pt>
                <c:pt idx="4">
                  <c:v>74464.350000000006</c:v>
                </c:pt>
                <c:pt idx="5">
                  <c:v>541114.35</c:v>
                </c:pt>
              </c:numCache>
            </c:numRef>
          </c:val>
          <c:smooth val="0"/>
          <c:extLst>
            <c:ext xmlns:c16="http://schemas.microsoft.com/office/drawing/2014/chart" uri="{C3380CC4-5D6E-409C-BE32-E72D297353CC}">
              <c16:uniqueId val="{00000000-1819-4DD3-850F-9ABB7261485F}"/>
            </c:ext>
          </c:extLst>
        </c:ser>
        <c:dLbls>
          <c:showLegendKey val="0"/>
          <c:showVal val="0"/>
          <c:showCatName val="0"/>
          <c:showSerName val="0"/>
          <c:showPercent val="0"/>
          <c:showBubbleSize val="0"/>
        </c:dLbls>
        <c:hiLowLines>
          <c:spPr>
            <a:ln w="0">
              <a:noFill/>
            </a:ln>
          </c:spPr>
        </c:hiLowLines>
        <c:marker val="1"/>
        <c:smooth val="0"/>
        <c:axId val="63147108"/>
        <c:axId val="76683503"/>
      </c:lineChart>
      <c:catAx>
        <c:axId val="63147108"/>
        <c:scaling>
          <c:orientation val="minMax"/>
        </c:scaling>
        <c:delete val="0"/>
        <c:axPos val="b"/>
        <c:numFmt formatCode="General" sourceLinked="0"/>
        <c:majorTickMark val="none"/>
        <c:minorTickMark val="none"/>
        <c:tickLblPos val="nextTo"/>
        <c:spPr>
          <a:ln w="9360">
            <a:solidFill>
              <a:srgbClr val="D9D9D9"/>
            </a:solidFill>
            <a:round/>
          </a:ln>
        </c:spPr>
        <c:txPr>
          <a:bodyPr/>
          <a:lstStyle/>
          <a:p>
            <a:pPr>
              <a:defRPr sz="900" b="0" strike="noStrike" spc="-1">
                <a:solidFill>
                  <a:srgbClr val="FF0000"/>
                </a:solidFill>
                <a:latin typeface="Calibri"/>
              </a:defRPr>
            </a:pPr>
            <a:endParaRPr lang="fr-FR"/>
          </a:p>
        </c:txPr>
        <c:crossAx val="76683503"/>
        <c:crosses val="autoZero"/>
        <c:auto val="1"/>
        <c:lblAlgn val="ctr"/>
        <c:lblOffset val="100"/>
        <c:noMultiLvlLbl val="0"/>
      </c:catAx>
      <c:valAx>
        <c:axId val="76683503"/>
        <c:scaling>
          <c:orientation val="minMax"/>
        </c:scaling>
        <c:delete val="0"/>
        <c:axPos val="l"/>
        <c:majorGridlines>
          <c:spPr>
            <a:ln w="9360">
              <a:solidFill>
                <a:srgbClr val="D9D9D9"/>
              </a:solidFill>
              <a:round/>
            </a:ln>
          </c:spPr>
        </c:majorGridlines>
        <c:numFmt formatCode="\€#,##0.00_);[Red]&quot;(€&quot;#,##0.00\)" sourceLinked="0"/>
        <c:majorTickMark val="none"/>
        <c:minorTickMark val="none"/>
        <c:tickLblPos val="nextTo"/>
        <c:spPr>
          <a:ln w="9360">
            <a:noFill/>
          </a:ln>
        </c:spPr>
        <c:txPr>
          <a:bodyPr/>
          <a:lstStyle/>
          <a:p>
            <a:pPr>
              <a:defRPr sz="900" b="0" strike="noStrike" spc="-1">
                <a:solidFill>
                  <a:srgbClr val="595959"/>
                </a:solidFill>
                <a:latin typeface="Calibri"/>
              </a:defRPr>
            </a:pPr>
            <a:endParaRPr lang="fr-FR"/>
          </a:p>
        </c:txPr>
        <c:crossAx val="63147108"/>
        <c:crosses val="autoZero"/>
        <c:crossBetween val="between"/>
      </c:valAx>
      <c:spPr>
        <a:noFill/>
        <a:ln w="0">
          <a:noFill/>
        </a:ln>
      </c:spPr>
    </c:plotArea>
    <c:plotVisOnly val="1"/>
    <c:dispBlanksAs val="zero"/>
    <c:showDLblsOverMax val="1"/>
  </c:chart>
  <c:spPr>
    <a:noFill/>
    <a:ln w="0">
      <a:noFill/>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0.12861</cdr:x>
      <cdr:y>0.80718</cdr:y>
    </cdr:from>
    <cdr:to>
      <cdr:x>0.18921</cdr:x>
      <cdr:y>0.91849</cdr:y>
    </cdr:to>
    <cdr:sp macro="" textlink="">
      <cdr:nvSpPr>
        <cdr:cNvPr id="104" name="ZoneTexte 1"/>
        <cdr:cNvSpPr/>
      </cdr:nvSpPr>
      <cdr:spPr>
        <a:xfrm xmlns:a="http://schemas.openxmlformats.org/drawingml/2006/main">
          <a:off x="1005480" y="1287000"/>
          <a:ext cx="473760" cy="17748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lIns="90000" tIns="45000" rIns="90000" bIns="45000" anchor="t">
          <a:noAutofit/>
        </a:bodyPr>
        <a:lstStyle xmlns:a="http://schemas.openxmlformats.org/drawingml/2006/main"/>
        <a:p xmlns:a="http://schemas.openxmlformats.org/drawingml/2006/main">
          <a:pPr>
            <a:lnSpc>
              <a:spcPct val="100000"/>
            </a:lnSpc>
          </a:pPr>
          <a:endParaRPr lang="fr-FR" sz="1100" b="0" strike="noStrike" spc="-1">
            <a:solidFill>
              <a:srgbClr val="000000"/>
            </a:solidFill>
            <a:latin typeface="Times New Roman"/>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fr-FR" sz="1800" b="0" strike="noStrike" spc="-1">
                <a:solidFill>
                  <a:srgbClr val="000000"/>
                </a:solidFill>
                <a:latin typeface="Arial"/>
              </a:rPr>
              <a:t>Cliquez pour déplacer la diapo</a:t>
            </a:r>
          </a:p>
        </p:txBody>
      </p:sp>
      <p:sp>
        <p:nvSpPr>
          <p:cNvPr id="17"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216000">
              <a:buNone/>
            </a:pPr>
            <a:r>
              <a:rPr lang="fr-FR" sz="2000" b="0" strike="noStrike" spc="-1">
                <a:solidFill>
                  <a:srgbClr val="000000"/>
                </a:solidFill>
                <a:latin typeface="Arial"/>
              </a:rPr>
              <a:t>Cliquez pour modifier le format des notes</a:t>
            </a:r>
          </a:p>
        </p:txBody>
      </p:sp>
      <p:sp>
        <p:nvSpPr>
          <p:cNvPr id="18"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fr-FR" sz="1400" b="0" strike="noStrike" spc="-1">
                <a:solidFill>
                  <a:srgbClr val="000000"/>
                </a:solidFill>
                <a:latin typeface="Times New Roman"/>
              </a:rPr>
              <a:t>&lt;en-tête&gt;</a:t>
            </a:r>
          </a:p>
        </p:txBody>
      </p:sp>
      <p:sp>
        <p:nvSpPr>
          <p:cNvPr id="19" name="PlaceHolder 4"/>
          <p:cNvSpPr>
            <a:spLocks noGrp="1"/>
          </p:cNvSpPr>
          <p:nvPr>
            <p:ph type="dt" idx="7"/>
          </p:nvPr>
        </p:nvSpPr>
        <p:spPr>
          <a:xfrm>
            <a:off x="4278960" y="0"/>
            <a:ext cx="3280680" cy="534240"/>
          </a:xfrm>
          <a:prstGeom prst="rect">
            <a:avLst/>
          </a:prstGeom>
          <a:noFill/>
          <a:ln w="0">
            <a:noFill/>
          </a:ln>
        </p:spPr>
        <p:txBody>
          <a:bodyPr lIns="0" tIns="0" rIns="0" bIns="0" anchor="t">
            <a:noAutofit/>
          </a:bodyPr>
          <a:lstStyle>
            <a:lvl1pPr indent="0" algn="r">
              <a:buNone/>
              <a:defRPr lang="fr-FR" sz="1400" b="0" strike="noStrike" spc="-1">
                <a:solidFill>
                  <a:srgbClr val="000000"/>
                </a:solidFill>
                <a:latin typeface="Times New Roman"/>
              </a:defRPr>
            </a:lvl1pPr>
          </a:lstStyle>
          <a:p>
            <a:pPr indent="0" algn="r">
              <a:buNone/>
            </a:pPr>
            <a:r>
              <a:rPr lang="fr-FR" sz="1400" b="0" strike="noStrike" spc="-1">
                <a:solidFill>
                  <a:srgbClr val="000000"/>
                </a:solidFill>
                <a:latin typeface="Times New Roman"/>
              </a:rPr>
              <a:t>&lt;date/heure&gt;</a:t>
            </a:r>
          </a:p>
        </p:txBody>
      </p:sp>
      <p:sp>
        <p:nvSpPr>
          <p:cNvPr id="20" name="PlaceHolder 5"/>
          <p:cNvSpPr>
            <a:spLocks noGrp="1"/>
          </p:cNvSpPr>
          <p:nvPr>
            <p:ph type="ftr" idx="8"/>
          </p:nvPr>
        </p:nvSpPr>
        <p:spPr>
          <a:xfrm>
            <a:off x="0" y="10157400"/>
            <a:ext cx="3280680" cy="534240"/>
          </a:xfrm>
          <a:prstGeom prst="rect">
            <a:avLst/>
          </a:prstGeom>
          <a:noFill/>
          <a:ln w="0">
            <a:noFill/>
          </a:ln>
        </p:spPr>
        <p:txBody>
          <a:bodyPr lIns="0" tIns="0" rIns="0" bIns="0" anchor="b">
            <a:noAutofit/>
          </a:bodyPr>
          <a:lstStyle>
            <a:lvl1pPr indent="0">
              <a:buNone/>
              <a:defRPr lang="fr-FR" sz="1400" b="0" strike="noStrike" spc="-1">
                <a:solidFill>
                  <a:srgbClr val="000000"/>
                </a:solidFill>
                <a:latin typeface="Times New Roman"/>
              </a:defRPr>
            </a:lvl1pPr>
          </a:lstStyle>
          <a:p>
            <a:pPr indent="0">
              <a:buNone/>
            </a:pPr>
            <a:r>
              <a:rPr lang="fr-FR" sz="1400" b="0" strike="noStrike" spc="-1">
                <a:solidFill>
                  <a:srgbClr val="000000"/>
                </a:solidFill>
                <a:latin typeface="Times New Roman"/>
              </a:rPr>
              <a:t>&lt;pied de page&gt;</a:t>
            </a:r>
          </a:p>
        </p:txBody>
      </p:sp>
      <p:sp>
        <p:nvSpPr>
          <p:cNvPr id="21" name="PlaceHolder 6"/>
          <p:cNvSpPr>
            <a:spLocks noGrp="1"/>
          </p:cNvSpPr>
          <p:nvPr>
            <p:ph type="sldNum" idx="9"/>
          </p:nvPr>
        </p:nvSpPr>
        <p:spPr>
          <a:xfrm>
            <a:off x="4278960" y="10157400"/>
            <a:ext cx="3280680" cy="534240"/>
          </a:xfrm>
          <a:prstGeom prst="rect">
            <a:avLst/>
          </a:prstGeom>
          <a:noFill/>
          <a:ln w="0">
            <a:noFill/>
          </a:ln>
        </p:spPr>
        <p:txBody>
          <a:bodyPr lIns="0" tIns="0" rIns="0" bIns="0" anchor="b">
            <a:noAutofit/>
          </a:bodyPr>
          <a:lstStyle>
            <a:lvl1pPr indent="0" algn="r">
              <a:buNone/>
              <a:defRPr lang="fr-FR" sz="1400" b="0" strike="noStrike" spc="-1">
                <a:solidFill>
                  <a:srgbClr val="000000"/>
                </a:solidFill>
                <a:latin typeface="Times New Roman"/>
              </a:defRPr>
            </a:lvl1pPr>
          </a:lstStyle>
          <a:p>
            <a:pPr indent="0" algn="r">
              <a:buNone/>
            </a:pPr>
            <a:fld id="{4B81CC92-7FA4-487A-84D3-AEA087567416}" type="slidenum">
              <a:rPr lang="fr-FR" sz="1400" b="0" strike="noStrike" spc="-1">
                <a:solidFill>
                  <a:srgbClr val="000000"/>
                </a:solidFill>
                <a:latin typeface="Times New Roman"/>
              </a:rPr>
              <a:t>‹N°›</a:t>
            </a:fld>
            <a:endParaRPr lang="fr-FR"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PlaceHolder 1"/>
          <p:cNvSpPr>
            <a:spLocks noGrp="1" noRot="1" noChangeAspect="1"/>
          </p:cNvSpPr>
          <p:nvPr>
            <p:ph type="sldImg"/>
          </p:nvPr>
        </p:nvSpPr>
        <p:spPr>
          <a:xfrm>
            <a:off x="3433680" y="849240"/>
            <a:ext cx="3058920" cy="2293560"/>
          </a:xfrm>
          <a:prstGeom prst="rect">
            <a:avLst/>
          </a:prstGeom>
          <a:ln w="0">
            <a:noFill/>
          </a:ln>
        </p:spPr>
      </p:sp>
      <p:sp>
        <p:nvSpPr>
          <p:cNvPr id="181" name="PlaceHolder 2"/>
          <p:cNvSpPr>
            <a:spLocks noGrp="1"/>
          </p:cNvSpPr>
          <p:nvPr>
            <p:ph type="body"/>
          </p:nvPr>
        </p:nvSpPr>
        <p:spPr>
          <a:xfrm>
            <a:off x="992520" y="3271320"/>
            <a:ext cx="7940880" cy="2676240"/>
          </a:xfrm>
          <a:prstGeom prst="rect">
            <a:avLst/>
          </a:prstGeom>
          <a:noFill/>
          <a:ln w="0">
            <a:noFill/>
          </a:ln>
        </p:spPr>
        <p:txBody>
          <a:bodyPr lIns="91440" tIns="45720" rIns="91440" bIns="45720" anchor="t">
            <a:noAutofit/>
          </a:bodyPr>
          <a:lstStyle/>
          <a:p>
            <a:pPr marL="216000" indent="-216000">
              <a:buNone/>
            </a:pPr>
            <a:endParaRPr lang="fr-FR" sz="1800" b="0" strike="noStrike" spc="-1">
              <a:solidFill>
                <a:srgbClr val="000000"/>
              </a:solidFill>
              <a:latin typeface="Arial"/>
            </a:endParaRPr>
          </a:p>
        </p:txBody>
      </p:sp>
      <p:sp>
        <p:nvSpPr>
          <p:cNvPr id="182" name="PlaceHolder 3"/>
          <p:cNvSpPr>
            <a:spLocks noGrp="1"/>
          </p:cNvSpPr>
          <p:nvPr>
            <p:ph type="sldNum" idx="13"/>
          </p:nvPr>
        </p:nvSpPr>
        <p:spPr>
          <a:xfrm>
            <a:off x="5623200" y="6456240"/>
            <a:ext cx="4301280" cy="340920"/>
          </a:xfrm>
          <a:prstGeom prst="rect">
            <a:avLst/>
          </a:prstGeom>
          <a:noFill/>
          <a:ln w="0">
            <a:noFill/>
          </a:ln>
        </p:spPr>
        <p:txBody>
          <a:bodyPr lIns="91440" tIns="45720" rIns="91440" bIns="45720" anchor="b">
            <a:noAutofit/>
          </a:bodyPr>
          <a:lstStyle>
            <a:lvl1pPr indent="0" algn="r">
              <a:lnSpc>
                <a:spcPct val="100000"/>
              </a:lnSpc>
              <a:buNone/>
              <a:defRPr lang="fr-FR" sz="1200" b="0" strike="noStrike" spc="-1">
                <a:solidFill>
                  <a:srgbClr val="000000"/>
                </a:solidFill>
                <a:latin typeface="Times New Roman"/>
              </a:defRPr>
            </a:lvl1pPr>
          </a:lstStyle>
          <a:p>
            <a:pPr indent="0" algn="r">
              <a:lnSpc>
                <a:spcPct val="100000"/>
              </a:lnSpc>
              <a:buNone/>
            </a:pPr>
            <a:fld id="{57C0C2E4-90D4-4EA3-B836-7F9DC5C0BA21}" type="slidenum">
              <a:rPr lang="fr-FR" sz="1200" b="0" strike="noStrike" spc="-1">
                <a:solidFill>
                  <a:srgbClr val="000000"/>
                </a:solidFill>
                <a:latin typeface="Times New Roman"/>
              </a:rPr>
              <a:t>1</a:t>
            </a:fld>
            <a:endParaRPr lang="fr-FR"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tandar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1122480"/>
            <a:ext cx="7772040" cy="2387160"/>
          </a:xfrm>
          <a:prstGeom prst="rect">
            <a:avLst/>
          </a:prstGeom>
          <a:noFill/>
          <a:ln w="0">
            <a:noFill/>
          </a:ln>
        </p:spPr>
        <p:txBody>
          <a:bodyPr lIns="0" tIns="0" rIns="0" bIns="0" anchor="ctr">
            <a:noAutofit/>
          </a:bodyPr>
          <a:lstStyle/>
          <a:p>
            <a:pPr indent="0" algn="ctr">
              <a:buNone/>
            </a:pPr>
            <a:endParaRPr lang="fr-FR" sz="1800" b="0" strike="noStrike" spc="-1">
              <a:solidFill>
                <a:srgbClr val="000000"/>
              </a:solidFill>
              <a:latin typeface="Arial"/>
            </a:endParaRPr>
          </a:p>
        </p:txBody>
      </p:sp>
      <p:sp>
        <p:nvSpPr>
          <p:cNvPr id="8"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indent="0">
              <a:spcBef>
                <a:spcPts val="1417"/>
              </a:spcBef>
              <a:buNone/>
            </a:pPr>
            <a:endParaRPr lang="fr-FR" sz="1800" b="0" strike="noStrike" spc="-1">
              <a:solidFill>
                <a:srgbClr val="000000"/>
              </a:solidFill>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93C5098A-2829-42A1-9610-31D91E58FB72}"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1122480"/>
            <a:ext cx="7772040" cy="2387160"/>
          </a:xfrm>
          <a:prstGeom prst="rect">
            <a:avLst/>
          </a:prstGeom>
          <a:noFill/>
          <a:ln w="0">
            <a:noFill/>
          </a:ln>
        </p:spPr>
        <p:txBody>
          <a:bodyPr lIns="0" tIns="0" rIns="0" bIns="0" anchor="ctr">
            <a:noAutofit/>
          </a:bodyPr>
          <a:lstStyle/>
          <a:p>
            <a:pPr indent="0" algn="ctr">
              <a:buNone/>
            </a:pPr>
            <a:endParaRPr lang="fr-FR" sz="1800" b="0" strike="noStrike" spc="-1">
              <a:solidFill>
                <a:srgbClr val="000000"/>
              </a:solidFill>
              <a:latin typeface="Arial"/>
            </a:endParaRPr>
          </a:p>
        </p:txBody>
      </p:sp>
      <p:sp>
        <p:nvSpPr>
          <p:cNvPr id="15"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indent="0" algn="ctr">
              <a:buNone/>
            </a:pPr>
            <a:endParaRPr lang="fr-FR" sz="3200" b="0" strike="noStrike" spc="-1">
              <a:solidFill>
                <a:srgbClr val="000000"/>
              </a:solidFill>
              <a:latin typeface="Arial"/>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3014891D-2CF6-40D1-BCB3-E15D84E5DC2F}" type="slidenum">
              <a:t>‹N°›</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pPr indent="0" algn="ctr">
              <a:buNone/>
            </a:pPr>
            <a:r>
              <a:rPr lang="fr-FR" sz="1800" b="0" strike="noStrike" spc="-1">
                <a:solidFill>
                  <a:srgbClr val="000000"/>
                </a:solidFill>
                <a:latin typeface="Arial"/>
              </a:rPr>
              <a:t>Cliquez pour éditer le format du texte-titre</a:t>
            </a:r>
          </a:p>
        </p:txBody>
      </p:sp>
      <p:sp>
        <p:nvSpPr>
          <p:cNvPr id="3" name="PlaceHolder 2"/>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Cliquez pour éditer le format du plan de texte</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niveau de plan</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Troisième niveau de plan</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Quatrième niveau de plan</a:t>
            </a:r>
          </a:p>
          <a:p>
            <a:pPr marL="2160000" lvl="4" indent="-216000">
              <a:spcBef>
                <a:spcPts val="283"/>
              </a:spcBef>
              <a:buClr>
                <a:srgbClr val="000000"/>
              </a:buClr>
              <a:buSzPct val="45000"/>
              <a:buFont typeface="Wingdings" charset="2"/>
              <a:buChar char=""/>
            </a:pPr>
            <a:r>
              <a:rPr lang="fr-FR" sz="2000" b="0" strike="noStrike" spc="-1">
                <a:solidFill>
                  <a:srgbClr val="000000"/>
                </a:solidFill>
                <a:latin typeface="Arial"/>
              </a:rPr>
              <a:t>Cinquième niveau de plan</a:t>
            </a:r>
          </a:p>
          <a:p>
            <a:pPr marL="2592000" lvl="5" indent="-216000">
              <a:spcBef>
                <a:spcPts val="283"/>
              </a:spcBef>
              <a:buClr>
                <a:srgbClr val="000000"/>
              </a:buClr>
              <a:buSzPct val="45000"/>
              <a:buFont typeface="Wingdings" charset="2"/>
              <a:buChar char=""/>
            </a:pPr>
            <a:r>
              <a:rPr lang="fr-FR" sz="2000" b="0" strike="noStrike" spc="-1">
                <a:solidFill>
                  <a:srgbClr val="000000"/>
                </a:solidFill>
                <a:latin typeface="Arial"/>
              </a:rPr>
              <a:t>Sixième niveau de plan</a:t>
            </a:r>
          </a:p>
          <a:p>
            <a:pPr marL="3024000" lvl="6" indent="-216000">
              <a:spcBef>
                <a:spcPts val="283"/>
              </a:spcBef>
              <a:buClr>
                <a:srgbClr val="000000"/>
              </a:buClr>
              <a:buSzPct val="45000"/>
              <a:buFont typeface="Wingdings" charset="2"/>
              <a:buChar char=""/>
            </a:pPr>
            <a:r>
              <a:rPr lang="fr-FR" sz="2000" b="0" strike="noStrike" spc="-1">
                <a:solidFill>
                  <a:srgbClr val="000000"/>
                </a:solidFill>
                <a:latin typeface="Arial"/>
              </a:rPr>
              <a:t>Septième niveau de plan</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Modifiez le style du titre</a:t>
            </a:r>
          </a:p>
        </p:txBody>
      </p:sp>
      <p:sp>
        <p:nvSpPr>
          <p:cNvPr id="3" name="PlaceHolder 2"/>
          <p:cNvSpPr>
            <a:spLocks noGrp="1"/>
          </p:cNvSpPr>
          <p:nvPr>
            <p:ph type="body"/>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Modifier les styles du texte du masque</a:t>
            </a:r>
          </a:p>
          <a:p>
            <a:pPr indent="0">
              <a:lnSpc>
                <a:spcPct val="100000"/>
              </a:lnSpc>
              <a:buNone/>
            </a:pPr>
            <a:r>
              <a:rPr lang="fr-FR" sz="1800" b="0" strike="noStrike" spc="-1">
                <a:solidFill>
                  <a:srgbClr val="000000"/>
                </a:solidFill>
                <a:latin typeface="Arial"/>
              </a:rPr>
              <a:t>Deuxième niveau</a:t>
            </a:r>
          </a:p>
          <a:p>
            <a:pPr indent="0">
              <a:lnSpc>
                <a:spcPct val="100000"/>
              </a:lnSpc>
              <a:buNone/>
            </a:pPr>
            <a:r>
              <a:rPr lang="fr-FR" sz="1800" b="0" strike="noStrike" spc="-1">
                <a:solidFill>
                  <a:srgbClr val="000000"/>
                </a:solidFill>
                <a:latin typeface="Arial"/>
              </a:rPr>
              <a:t>Troisième niveau</a:t>
            </a:r>
          </a:p>
          <a:p>
            <a:pPr indent="0">
              <a:lnSpc>
                <a:spcPct val="100000"/>
              </a:lnSpc>
              <a:buNone/>
            </a:pPr>
            <a:r>
              <a:rPr lang="fr-FR" sz="1800" b="0" strike="noStrike" spc="-1">
                <a:solidFill>
                  <a:srgbClr val="000000"/>
                </a:solidFill>
                <a:latin typeface="Arial"/>
              </a:rPr>
              <a:t>Quatrième niveau</a:t>
            </a:r>
          </a:p>
          <a:p>
            <a:pPr indent="0">
              <a:lnSpc>
                <a:spcPct val="100000"/>
              </a:lnSpc>
              <a:buNone/>
            </a:pPr>
            <a:r>
              <a:rPr lang="fr-FR" sz="1800" b="0" strike="noStrike" spc="-1">
                <a:solidFill>
                  <a:srgbClr val="000000"/>
                </a:solidFill>
                <a:latin typeface="Arial"/>
              </a:rPr>
              <a:t>Cinquième niveau</a:t>
            </a:r>
          </a:p>
        </p:txBody>
      </p:sp>
      <p:sp>
        <p:nvSpPr>
          <p:cNvPr id="4" name="PlaceHolder 3"/>
          <p:cNvSpPr>
            <a:spLocks noGrp="1"/>
          </p:cNvSpPr>
          <p:nvPr>
            <p:ph type="dt" idx="1"/>
          </p:nvPr>
        </p:nvSpPr>
        <p:spPr>
          <a:xfrm>
            <a:off x="628560" y="6356520"/>
            <a:ext cx="2057040" cy="364680"/>
          </a:xfrm>
          <a:prstGeom prst="rect">
            <a:avLst/>
          </a:prstGeom>
          <a:noFill/>
          <a:ln w="0">
            <a:noFill/>
          </a:ln>
        </p:spPr>
        <p:txBody>
          <a:bodyPr lIns="90000" tIns="45000" rIns="90000" bIns="45000" anchor="t">
            <a:noAutofit/>
          </a:bodyPr>
          <a:lstStyle>
            <a:lvl1pPr indent="0">
              <a:buNone/>
              <a:defRPr lang="fr-FR" sz="1400" b="0" strike="noStrike" spc="-1">
                <a:solidFill>
                  <a:srgbClr val="000000"/>
                </a:solidFill>
                <a:latin typeface="Times New Roman"/>
              </a:defRPr>
            </a:lvl1pPr>
          </a:lstStyle>
          <a:p>
            <a:pPr indent="0">
              <a:buNone/>
            </a:pPr>
            <a:r>
              <a:rPr lang="fr-FR" sz="1400" b="0" strike="noStrike" spc="-1">
                <a:solidFill>
                  <a:srgbClr val="000000"/>
                </a:solidFill>
                <a:latin typeface="Times New Roman"/>
              </a:rPr>
              <a:t>&lt;date/heure&gt;</a:t>
            </a:r>
          </a:p>
        </p:txBody>
      </p:sp>
      <p:sp>
        <p:nvSpPr>
          <p:cNvPr id="5" name="PlaceHolder 4"/>
          <p:cNvSpPr>
            <a:spLocks noGrp="1"/>
          </p:cNvSpPr>
          <p:nvPr>
            <p:ph type="ftr" idx="2"/>
          </p:nvPr>
        </p:nvSpPr>
        <p:spPr>
          <a:xfrm>
            <a:off x="3029040" y="6356520"/>
            <a:ext cx="3085920" cy="364680"/>
          </a:xfrm>
          <a:prstGeom prst="rect">
            <a:avLst/>
          </a:prstGeom>
          <a:noFill/>
          <a:ln w="0">
            <a:noFill/>
          </a:ln>
        </p:spPr>
        <p:txBody>
          <a:bodyPr lIns="90000" tIns="45000" rIns="90000" bIns="45000" anchor="t">
            <a:noAutofit/>
          </a:bodyPr>
          <a:lstStyle>
            <a:lvl1pPr indent="0" algn="ctr">
              <a:buNone/>
              <a:defRPr lang="fr-FR" sz="1400" b="0" strike="noStrike" spc="-1">
                <a:solidFill>
                  <a:srgbClr val="000000"/>
                </a:solidFill>
                <a:latin typeface="Times New Roman"/>
              </a:defRPr>
            </a:lvl1pPr>
          </a:lstStyle>
          <a:p>
            <a:pPr indent="0" algn="ctr">
              <a:buNone/>
            </a:pPr>
            <a:r>
              <a:rPr lang="fr-FR" sz="1400" b="0" strike="noStrike" spc="-1">
                <a:solidFill>
                  <a:srgbClr val="000000"/>
                </a:solidFill>
                <a:latin typeface="Times New Roman"/>
              </a:rPr>
              <a:t>&lt;pied de page&gt;</a:t>
            </a:r>
          </a:p>
        </p:txBody>
      </p:sp>
      <p:sp>
        <p:nvSpPr>
          <p:cNvPr id="6" name="PlaceHolder 5"/>
          <p:cNvSpPr>
            <a:spLocks noGrp="1"/>
          </p:cNvSpPr>
          <p:nvPr>
            <p:ph type="sldNum" idx="3"/>
          </p:nvPr>
        </p:nvSpPr>
        <p:spPr>
          <a:xfrm>
            <a:off x="6458040" y="6356520"/>
            <a:ext cx="2057040" cy="364680"/>
          </a:xfrm>
          <a:prstGeom prst="rect">
            <a:avLst/>
          </a:prstGeom>
          <a:noFill/>
          <a:ln w="0">
            <a:noFill/>
          </a:ln>
        </p:spPr>
        <p:txBody>
          <a:bodyPr lIns="90000" tIns="45000" rIns="90000" bIns="45000" anchor="t">
            <a:noAutofit/>
          </a:bodyPr>
          <a:lstStyle>
            <a:lvl1pPr indent="0">
              <a:lnSpc>
                <a:spcPct val="100000"/>
              </a:lnSpc>
              <a:buNone/>
              <a:defRPr lang="fr-FR" sz="1400" b="0" strike="noStrike" spc="-1">
                <a:solidFill>
                  <a:srgbClr val="000000"/>
                </a:solidFill>
                <a:latin typeface="Times New Roman"/>
              </a:defRPr>
            </a:lvl1pPr>
          </a:lstStyle>
          <a:p>
            <a:pPr indent="0">
              <a:lnSpc>
                <a:spcPct val="100000"/>
              </a:lnSpc>
              <a:buNone/>
            </a:pPr>
            <a:fld id="{048EA45A-2179-4719-854C-E35E1C0053DB}" type="slidenum">
              <a:rPr lang="fr-FR" sz="1400" b="0" strike="noStrike" spc="-1">
                <a:solidFill>
                  <a:srgbClr val="000000"/>
                </a:solidFill>
                <a:latin typeface="Times New Roman"/>
              </a:rPr>
              <a:t>‹N°›</a:t>
            </a:fld>
            <a:endParaRPr lang="fr-FR"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1122480"/>
            <a:ext cx="7772040" cy="2387160"/>
          </a:xfrm>
          <a:prstGeom prst="rect">
            <a:avLst/>
          </a:prstGeom>
          <a:noFill/>
          <a:ln w="0">
            <a:noFill/>
          </a:ln>
        </p:spPr>
        <p:txBody>
          <a:bodyPr lIns="90000" tIns="45000" rIns="90000" bIns="45000" anchor="b">
            <a:noAutofit/>
          </a:bodyPr>
          <a:lstStyle/>
          <a:p>
            <a:pPr indent="0" algn="ctr">
              <a:lnSpc>
                <a:spcPct val="100000"/>
              </a:lnSpc>
              <a:buNone/>
            </a:pPr>
            <a:r>
              <a:rPr lang="fr-FR" sz="6000" b="0" strike="noStrike" spc="-1">
                <a:solidFill>
                  <a:srgbClr val="000000"/>
                </a:solidFill>
                <a:latin typeface="Arial"/>
              </a:rPr>
              <a:t>Modifiez le style du titre</a:t>
            </a:r>
          </a:p>
        </p:txBody>
      </p:sp>
      <p:sp>
        <p:nvSpPr>
          <p:cNvPr id="10" name="PlaceHolder 2"/>
          <p:cNvSpPr>
            <a:spLocks noGrp="1"/>
          </p:cNvSpPr>
          <p:nvPr>
            <p:ph type="dt" idx="4"/>
          </p:nvPr>
        </p:nvSpPr>
        <p:spPr>
          <a:xfrm>
            <a:off x="628560" y="6356520"/>
            <a:ext cx="2057040" cy="364680"/>
          </a:xfrm>
          <a:prstGeom prst="rect">
            <a:avLst/>
          </a:prstGeom>
          <a:noFill/>
          <a:ln w="0">
            <a:noFill/>
          </a:ln>
        </p:spPr>
        <p:txBody>
          <a:bodyPr lIns="90000" tIns="45000" rIns="90000" bIns="45000" anchor="t">
            <a:noAutofit/>
          </a:bodyPr>
          <a:lstStyle>
            <a:lvl1pPr indent="0">
              <a:buNone/>
              <a:defRPr lang="fr-FR" sz="1400" b="0" strike="noStrike" spc="-1">
                <a:solidFill>
                  <a:srgbClr val="000000"/>
                </a:solidFill>
                <a:latin typeface="Times New Roman"/>
              </a:defRPr>
            </a:lvl1pPr>
          </a:lstStyle>
          <a:p>
            <a:pPr indent="0">
              <a:buNone/>
            </a:pPr>
            <a:r>
              <a:rPr lang="fr-FR" sz="1400" b="0" strike="noStrike" spc="-1">
                <a:solidFill>
                  <a:srgbClr val="000000"/>
                </a:solidFill>
                <a:latin typeface="Times New Roman"/>
              </a:rPr>
              <a:t>&lt;date/heure&gt;</a:t>
            </a:r>
          </a:p>
        </p:txBody>
      </p:sp>
      <p:sp>
        <p:nvSpPr>
          <p:cNvPr id="11" name="PlaceHolder 3"/>
          <p:cNvSpPr>
            <a:spLocks noGrp="1"/>
          </p:cNvSpPr>
          <p:nvPr>
            <p:ph type="ftr" idx="5"/>
          </p:nvPr>
        </p:nvSpPr>
        <p:spPr>
          <a:xfrm>
            <a:off x="3029040" y="6356520"/>
            <a:ext cx="3085920" cy="364680"/>
          </a:xfrm>
          <a:prstGeom prst="rect">
            <a:avLst/>
          </a:prstGeom>
          <a:noFill/>
          <a:ln w="0">
            <a:noFill/>
          </a:ln>
        </p:spPr>
        <p:txBody>
          <a:bodyPr lIns="90000" tIns="45000" rIns="90000" bIns="45000" anchor="t">
            <a:noAutofit/>
          </a:bodyPr>
          <a:lstStyle>
            <a:lvl1pPr indent="0" algn="ctr">
              <a:buNone/>
              <a:defRPr lang="fr-FR" sz="1400" b="0" strike="noStrike" spc="-1">
                <a:solidFill>
                  <a:srgbClr val="000000"/>
                </a:solidFill>
                <a:latin typeface="Times New Roman"/>
              </a:defRPr>
            </a:lvl1pPr>
          </a:lstStyle>
          <a:p>
            <a:pPr indent="0" algn="ctr">
              <a:buNone/>
            </a:pPr>
            <a:r>
              <a:rPr lang="fr-FR" sz="1400" b="0" strike="noStrike" spc="-1">
                <a:solidFill>
                  <a:srgbClr val="000000"/>
                </a:solidFill>
                <a:latin typeface="Times New Roman"/>
              </a:rPr>
              <a:t>&lt;pied de page&gt;</a:t>
            </a:r>
          </a:p>
        </p:txBody>
      </p:sp>
      <p:sp>
        <p:nvSpPr>
          <p:cNvPr id="12" name="PlaceHolder 4"/>
          <p:cNvSpPr>
            <a:spLocks noGrp="1"/>
          </p:cNvSpPr>
          <p:nvPr>
            <p:ph type="sldNum" idx="6"/>
          </p:nvPr>
        </p:nvSpPr>
        <p:spPr>
          <a:xfrm>
            <a:off x="6458040" y="6356520"/>
            <a:ext cx="2057040" cy="364680"/>
          </a:xfrm>
          <a:prstGeom prst="rect">
            <a:avLst/>
          </a:prstGeom>
          <a:noFill/>
          <a:ln w="0">
            <a:noFill/>
          </a:ln>
        </p:spPr>
        <p:txBody>
          <a:bodyPr lIns="90000" tIns="45000" rIns="90000" bIns="45000" anchor="t">
            <a:noAutofit/>
          </a:bodyPr>
          <a:lstStyle>
            <a:lvl1pPr indent="0">
              <a:lnSpc>
                <a:spcPct val="100000"/>
              </a:lnSpc>
              <a:buNone/>
              <a:defRPr lang="fr-FR" sz="1400" b="0" strike="noStrike" spc="-1">
                <a:solidFill>
                  <a:srgbClr val="000000"/>
                </a:solidFill>
                <a:latin typeface="Times New Roman"/>
              </a:defRPr>
            </a:lvl1pPr>
          </a:lstStyle>
          <a:p>
            <a:pPr indent="0">
              <a:lnSpc>
                <a:spcPct val="100000"/>
              </a:lnSpc>
              <a:buNone/>
            </a:pPr>
            <a:fld id="{83FF876D-E395-4D79-8BE9-3D598226446E}" type="slidenum">
              <a:rPr lang="fr-FR" sz="1400" b="0" strike="noStrike" spc="-1">
                <a:solidFill>
                  <a:srgbClr val="000000"/>
                </a:solidFill>
                <a:latin typeface="Times New Roman"/>
              </a:rPr>
              <a:t>‹N°›</a:t>
            </a:fld>
            <a:endParaRPr lang="fr-FR" sz="1400" b="0" strike="noStrike" spc="-1">
              <a:solidFill>
                <a:srgbClr val="000000"/>
              </a:solidFill>
              <a:latin typeface="Times New Roman"/>
            </a:endParaRPr>
          </a:p>
        </p:txBody>
      </p:sp>
      <p:sp>
        <p:nvSpPr>
          <p:cNvPr id="13"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Cliquez pour éditer le format du plan de texte</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niveau de plan</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Troisième niveau de plan</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Quatrième niveau de plan</a:t>
            </a:r>
          </a:p>
          <a:p>
            <a:pPr marL="2160000" lvl="4" indent="-216000">
              <a:spcBef>
                <a:spcPts val="283"/>
              </a:spcBef>
              <a:buClr>
                <a:srgbClr val="000000"/>
              </a:buClr>
              <a:buSzPct val="45000"/>
              <a:buFont typeface="Wingdings" charset="2"/>
              <a:buChar char=""/>
            </a:pPr>
            <a:r>
              <a:rPr lang="fr-FR" sz="2000" b="0" strike="noStrike" spc="-1">
                <a:solidFill>
                  <a:srgbClr val="000000"/>
                </a:solidFill>
                <a:latin typeface="Arial"/>
              </a:rPr>
              <a:t>Cinquième niveau de plan</a:t>
            </a:r>
          </a:p>
          <a:p>
            <a:pPr marL="2592000" lvl="5" indent="-216000">
              <a:spcBef>
                <a:spcPts val="283"/>
              </a:spcBef>
              <a:buClr>
                <a:srgbClr val="000000"/>
              </a:buClr>
              <a:buSzPct val="45000"/>
              <a:buFont typeface="Wingdings" charset="2"/>
              <a:buChar char=""/>
            </a:pPr>
            <a:r>
              <a:rPr lang="fr-FR" sz="2000" b="0" strike="noStrike" spc="-1">
                <a:solidFill>
                  <a:srgbClr val="000000"/>
                </a:solidFill>
                <a:latin typeface="Arial"/>
              </a:rPr>
              <a:t>Sixième niveau de plan</a:t>
            </a:r>
          </a:p>
          <a:p>
            <a:pPr marL="3024000" lvl="6" indent="-216000">
              <a:spcBef>
                <a:spcPts val="283"/>
              </a:spcBef>
              <a:buClr>
                <a:srgbClr val="000000"/>
              </a:buClr>
              <a:buSzPct val="45000"/>
              <a:buFont typeface="Wingdings" charset="2"/>
              <a:buChar char=""/>
            </a:pPr>
            <a:r>
              <a:rPr lang="fr-FR" sz="2000" b="0" strike="noStrike" spc="-1">
                <a:solidFill>
                  <a:srgbClr val="000000"/>
                </a:solidFill>
                <a:latin typeface="Arial"/>
              </a:rPr>
              <a:t>Septième niveau de plan</a:t>
            </a: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01"/>
          <p:cNvSpPr/>
          <p:nvPr/>
        </p:nvSpPr>
        <p:spPr>
          <a:xfrm rot="5400000">
            <a:off x="3680280" y="-2882160"/>
            <a:ext cx="1534320" cy="8019000"/>
          </a:xfrm>
          <a:custGeom>
            <a:avLst/>
            <a:gdLst/>
            <a:ahLst/>
            <a:cxnLst/>
            <a:rect l="l" t="t" r="r" b="b"/>
            <a:pathLst>
              <a:path w="12788900" h="66827400">
                <a:moveTo>
                  <a:pt x="0" y="66827400"/>
                </a:moveTo>
                <a:lnTo>
                  <a:pt x="12788900" y="66827400"/>
                </a:lnTo>
                <a:lnTo>
                  <a:pt x="12788900" y="0"/>
                </a:lnTo>
                <a:lnTo>
                  <a:pt x="0" y="0"/>
                </a:lnTo>
                <a:lnTo>
                  <a:pt x="0" y="66827400"/>
                </a:lnTo>
                <a:close/>
              </a:path>
            </a:pathLst>
          </a:custGeom>
          <a:solidFill>
            <a:srgbClr val="FFF2CC"/>
          </a:solidFill>
          <a:ln w="1523">
            <a:noFill/>
          </a:ln>
        </p:spPr>
        <p:style>
          <a:lnRef idx="2">
            <a:schemeClr val="accent1">
              <a:shade val="50000"/>
            </a:schemeClr>
          </a:lnRef>
          <a:fillRef idx="1">
            <a:schemeClr val="accent1"/>
          </a:fillRef>
          <a:effectRef idx="0">
            <a:schemeClr val="accent1"/>
          </a:effectRef>
          <a:fontRef idx="minor"/>
        </p:style>
        <p:txBody>
          <a:bodyPr lIns="90000" tIns="45000" rIns="90000" bIns="45000" anchor="t">
            <a:noAutofit/>
          </a:bodyPr>
          <a:lstStyle/>
          <a:p>
            <a:endParaRPr lang="fr-FR" sz="1800" b="0" strike="noStrike" spc="-1">
              <a:solidFill>
                <a:srgbClr val="000000"/>
              </a:solidFill>
              <a:latin typeface="Arial"/>
            </a:endParaRPr>
          </a:p>
        </p:txBody>
      </p:sp>
      <p:sp>
        <p:nvSpPr>
          <p:cNvPr id="23" name="Freeform 102"/>
          <p:cNvSpPr/>
          <p:nvPr/>
        </p:nvSpPr>
        <p:spPr>
          <a:xfrm rot="5400000">
            <a:off x="4172760" y="2062440"/>
            <a:ext cx="1004040" cy="7770600"/>
          </a:xfrm>
          <a:custGeom>
            <a:avLst/>
            <a:gdLst/>
            <a:ahLst/>
            <a:cxnLst/>
            <a:rect l="l" t="t" r="r" b="b"/>
            <a:pathLst>
              <a:path w="8369300" h="64757300">
                <a:moveTo>
                  <a:pt x="0" y="64757300"/>
                </a:moveTo>
                <a:lnTo>
                  <a:pt x="8369300" y="64757300"/>
                </a:lnTo>
                <a:lnTo>
                  <a:pt x="8369300" y="0"/>
                </a:lnTo>
                <a:lnTo>
                  <a:pt x="0" y="0"/>
                </a:lnTo>
                <a:lnTo>
                  <a:pt x="0" y="64757300"/>
                </a:lnTo>
                <a:close/>
              </a:path>
            </a:pathLst>
          </a:custGeom>
          <a:solidFill>
            <a:srgbClr val="FFF2CC"/>
          </a:solidFill>
          <a:ln w="76">
            <a:noFill/>
          </a:ln>
        </p:spPr>
        <p:style>
          <a:lnRef idx="2">
            <a:schemeClr val="accent1">
              <a:shade val="50000"/>
            </a:schemeClr>
          </a:lnRef>
          <a:fillRef idx="1">
            <a:schemeClr val="accent1"/>
          </a:fillRef>
          <a:effectRef idx="0">
            <a:schemeClr val="accent1"/>
          </a:effectRef>
          <a:fontRef idx="minor"/>
        </p:style>
        <p:txBody>
          <a:bodyPr lIns="90000" tIns="45000" rIns="90000" bIns="45000" anchor="t">
            <a:noAutofit/>
          </a:bodyPr>
          <a:lstStyle/>
          <a:p>
            <a:endParaRPr lang="fr-FR" sz="1800" b="0" strike="noStrike" spc="-1">
              <a:solidFill>
                <a:srgbClr val="000000"/>
              </a:solidFill>
              <a:latin typeface="Arial"/>
            </a:endParaRPr>
          </a:p>
        </p:txBody>
      </p:sp>
      <p:sp>
        <p:nvSpPr>
          <p:cNvPr id="24" name="Rectangle 108"/>
          <p:cNvSpPr/>
          <p:nvPr/>
        </p:nvSpPr>
        <p:spPr>
          <a:xfrm>
            <a:off x="605520" y="288000"/>
            <a:ext cx="7742880" cy="152208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a:lnSpc>
                <a:spcPct val="100000"/>
              </a:lnSpc>
            </a:pPr>
            <a:r>
              <a:rPr lang="tg-Cyrl-TJ" sz="5260" b="0" strike="noStrike" spc="-38">
                <a:solidFill>
                  <a:srgbClr val="FF0000"/>
                </a:solidFill>
                <a:latin typeface="Calibri Light"/>
              </a:rPr>
              <a:t>R</a:t>
            </a:r>
            <a:r>
              <a:rPr lang="tg-Cyrl-TJ" sz="5260" b="0" strike="noStrike" spc="-41">
                <a:solidFill>
                  <a:srgbClr val="FF0000"/>
                </a:solidFill>
                <a:latin typeface="Calibri Light"/>
              </a:rPr>
              <a:t>a</a:t>
            </a:r>
            <a:r>
              <a:rPr lang="tg-Cyrl-TJ" sz="5260" b="0" strike="noStrike" spc="-46">
                <a:solidFill>
                  <a:srgbClr val="FF0000"/>
                </a:solidFill>
                <a:latin typeface="Calibri Light"/>
              </a:rPr>
              <a:t>pp</a:t>
            </a:r>
            <a:r>
              <a:rPr lang="tg-Cyrl-TJ" sz="5260" b="0" strike="noStrike" spc="-41">
                <a:solidFill>
                  <a:srgbClr val="FF0000"/>
                </a:solidFill>
                <a:latin typeface="Calibri Light"/>
              </a:rPr>
              <a:t>o</a:t>
            </a:r>
            <a:r>
              <a:rPr lang="tg-Cyrl-TJ" sz="5260" b="0" strike="noStrike" spc="-26">
                <a:solidFill>
                  <a:srgbClr val="FF0000"/>
                </a:solidFill>
                <a:latin typeface="Calibri Light"/>
              </a:rPr>
              <a:t>rt</a:t>
            </a:r>
            <a:r>
              <a:rPr lang="tg-Cyrl-TJ" sz="5260" b="0" strike="noStrike" spc="-60">
                <a:solidFill>
                  <a:srgbClr val="FF0000"/>
                </a:solidFill>
                <a:latin typeface="Calibri Light"/>
              </a:rPr>
              <a:t> </a:t>
            </a:r>
            <a:r>
              <a:rPr lang="tg-Cyrl-TJ" sz="5260" b="0" strike="noStrike" spc="-46">
                <a:solidFill>
                  <a:srgbClr val="FF0000"/>
                </a:solidFill>
                <a:latin typeface="Calibri Light"/>
              </a:rPr>
              <a:t>d</a:t>
            </a:r>
            <a:r>
              <a:rPr lang="tg-Cyrl-TJ" sz="5260" b="0" strike="noStrike" spc="-222">
                <a:solidFill>
                  <a:srgbClr val="FF0000"/>
                </a:solidFill>
                <a:latin typeface="Calibri Light"/>
              </a:rPr>
              <a:t>’</a:t>
            </a:r>
            <a:r>
              <a:rPr lang="tg-Cyrl-TJ" sz="5260" b="0" strike="noStrike" spc="-55">
                <a:solidFill>
                  <a:srgbClr val="FF0000"/>
                </a:solidFill>
                <a:latin typeface="Calibri Light"/>
              </a:rPr>
              <a:t>O</a:t>
            </a:r>
            <a:r>
              <a:rPr lang="tg-Cyrl-TJ" sz="5260" b="0" strike="noStrike" spc="-26">
                <a:solidFill>
                  <a:srgbClr val="FF0000"/>
                </a:solidFill>
                <a:latin typeface="Calibri Light"/>
              </a:rPr>
              <a:t>r</a:t>
            </a:r>
            <a:r>
              <a:rPr lang="tg-Cyrl-TJ" sz="5260" b="0" strike="noStrike" spc="-24">
                <a:solidFill>
                  <a:srgbClr val="FF0000"/>
                </a:solidFill>
                <a:latin typeface="Calibri Light"/>
              </a:rPr>
              <a:t>i</a:t>
            </a:r>
            <a:r>
              <a:rPr lang="tg-Cyrl-TJ" sz="5260" b="0" strike="noStrike" spc="-41">
                <a:solidFill>
                  <a:srgbClr val="FF0000"/>
                </a:solidFill>
                <a:latin typeface="Calibri Light"/>
              </a:rPr>
              <a:t>e</a:t>
            </a:r>
            <a:r>
              <a:rPr lang="tg-Cyrl-TJ" sz="5260" b="0" strike="noStrike" spc="-106">
                <a:solidFill>
                  <a:srgbClr val="FF0000"/>
                </a:solidFill>
                <a:latin typeface="Calibri Light"/>
              </a:rPr>
              <a:t>n</a:t>
            </a:r>
            <a:r>
              <a:rPr lang="tg-Cyrl-TJ" sz="5260" b="0" strike="noStrike" spc="-111">
                <a:solidFill>
                  <a:srgbClr val="FF0000"/>
                </a:solidFill>
                <a:latin typeface="Calibri Light"/>
              </a:rPr>
              <a:t>t</a:t>
            </a:r>
            <a:r>
              <a:rPr lang="tg-Cyrl-TJ" sz="5260" b="0" strike="noStrike" spc="-89">
                <a:solidFill>
                  <a:srgbClr val="FF0000"/>
                </a:solidFill>
                <a:latin typeface="Calibri Light"/>
              </a:rPr>
              <a:t>a</a:t>
            </a:r>
            <a:r>
              <a:rPr lang="tg-Cyrl-TJ" sz="5260" b="0" strike="noStrike" spc="-38">
                <a:solidFill>
                  <a:srgbClr val="FF0000"/>
                </a:solidFill>
                <a:latin typeface="Calibri Light"/>
              </a:rPr>
              <a:t>t</a:t>
            </a:r>
            <a:r>
              <a:rPr lang="tg-Cyrl-TJ" sz="5260" b="0" strike="noStrike" spc="-24">
                <a:solidFill>
                  <a:srgbClr val="FF0000"/>
                </a:solidFill>
                <a:latin typeface="Calibri Light"/>
              </a:rPr>
              <a:t>i</a:t>
            </a:r>
            <a:r>
              <a:rPr lang="tg-Cyrl-TJ" sz="5260" b="0" strike="noStrike" spc="-41">
                <a:solidFill>
                  <a:srgbClr val="FF0000"/>
                </a:solidFill>
                <a:latin typeface="Calibri Light"/>
              </a:rPr>
              <a:t>o</a:t>
            </a:r>
            <a:r>
              <a:rPr lang="tg-Cyrl-TJ" sz="5260" b="0" strike="noStrike" spc="-46">
                <a:solidFill>
                  <a:srgbClr val="FF0000"/>
                </a:solidFill>
                <a:latin typeface="Calibri Light"/>
              </a:rPr>
              <a:t>n</a:t>
            </a:r>
            <a:r>
              <a:rPr lang="tg-Cyrl-TJ" sz="5260" b="0" strike="noStrike" spc="-43">
                <a:solidFill>
                  <a:srgbClr val="FF0000"/>
                </a:solidFill>
                <a:latin typeface="Calibri Light"/>
              </a:rPr>
              <a:t>s </a:t>
            </a:r>
            <a:endParaRPr lang="fr-FR" sz="5260" b="0" strike="noStrike" spc="-1">
              <a:solidFill>
                <a:srgbClr val="000000"/>
              </a:solidFill>
              <a:latin typeface="Arial"/>
            </a:endParaRPr>
          </a:p>
          <a:p>
            <a:pPr marL="710280" algn="ctr">
              <a:lnSpc>
                <a:spcPts val="5675"/>
              </a:lnSpc>
            </a:pPr>
            <a:r>
              <a:rPr lang="tg-Cyrl-TJ" sz="5260" b="0" strike="noStrike" spc="-41">
                <a:solidFill>
                  <a:srgbClr val="FF0000"/>
                </a:solidFill>
                <a:latin typeface="Calibri Light"/>
              </a:rPr>
              <a:t>B</a:t>
            </a:r>
            <a:r>
              <a:rPr lang="tg-Cyrl-TJ" sz="5260" b="0" strike="noStrike" spc="-46">
                <a:solidFill>
                  <a:srgbClr val="FF0000"/>
                </a:solidFill>
                <a:latin typeface="Calibri Light"/>
              </a:rPr>
              <a:t>ud</a:t>
            </a:r>
            <a:r>
              <a:rPr lang="tg-Cyrl-TJ" sz="5260" b="0" strike="noStrike" spc="-66">
                <a:solidFill>
                  <a:srgbClr val="FF0000"/>
                </a:solidFill>
                <a:latin typeface="Calibri Light"/>
              </a:rPr>
              <a:t>g</a:t>
            </a:r>
            <a:r>
              <a:rPr lang="tg-Cyrl-TJ" sz="5260" b="0" strike="noStrike" spc="-41">
                <a:solidFill>
                  <a:srgbClr val="FF0000"/>
                </a:solidFill>
                <a:latin typeface="Calibri Light"/>
              </a:rPr>
              <a:t>é</a:t>
            </a:r>
            <a:r>
              <a:rPr lang="tg-Cyrl-TJ" sz="5260" b="0" strike="noStrike" spc="-111">
                <a:solidFill>
                  <a:srgbClr val="FF0000"/>
                </a:solidFill>
                <a:latin typeface="Calibri Light"/>
              </a:rPr>
              <a:t>t</a:t>
            </a:r>
            <a:r>
              <a:rPr lang="tg-Cyrl-TJ" sz="5260" b="0" strike="noStrike" spc="-41">
                <a:solidFill>
                  <a:srgbClr val="FF0000"/>
                </a:solidFill>
                <a:latin typeface="Calibri Light"/>
              </a:rPr>
              <a:t>a</a:t>
            </a:r>
            <a:r>
              <a:rPr lang="tg-Cyrl-TJ" sz="5260" b="0" strike="noStrike" spc="-24">
                <a:solidFill>
                  <a:srgbClr val="FF0000"/>
                </a:solidFill>
                <a:latin typeface="Calibri Light"/>
              </a:rPr>
              <a:t>i</a:t>
            </a:r>
            <a:r>
              <a:rPr lang="tg-Cyrl-TJ" sz="5260" b="0" strike="noStrike" spc="-123">
                <a:solidFill>
                  <a:srgbClr val="FF0000"/>
                </a:solidFill>
                <a:latin typeface="Calibri Light"/>
              </a:rPr>
              <a:t>r</a:t>
            </a:r>
            <a:r>
              <a:rPr lang="tg-Cyrl-TJ" sz="5260" b="0" strike="noStrike" spc="-41">
                <a:solidFill>
                  <a:srgbClr val="FF0000"/>
                </a:solidFill>
                <a:latin typeface="Calibri Light"/>
              </a:rPr>
              <a:t>e</a:t>
            </a:r>
            <a:r>
              <a:rPr lang="tg-Cyrl-TJ" sz="5260" b="0" strike="noStrike" spc="-43">
                <a:solidFill>
                  <a:srgbClr val="FF0000"/>
                </a:solidFill>
                <a:latin typeface="Calibri Light"/>
              </a:rPr>
              <a:t>s</a:t>
            </a:r>
            <a:r>
              <a:rPr lang="fr-FR" sz="5260" b="0" strike="noStrike" spc="-43">
                <a:solidFill>
                  <a:srgbClr val="FF0000"/>
                </a:solidFill>
                <a:latin typeface="Calibri Light"/>
              </a:rPr>
              <a:t> 2026</a:t>
            </a:r>
            <a:endParaRPr lang="fr-FR" sz="5260" b="0" strike="noStrike" spc="-1">
              <a:solidFill>
                <a:srgbClr val="000000"/>
              </a:solidFill>
              <a:latin typeface="Arial"/>
            </a:endParaRPr>
          </a:p>
        </p:txBody>
      </p:sp>
      <p:sp>
        <p:nvSpPr>
          <p:cNvPr id="25" name="Rectangle 109"/>
          <p:cNvSpPr/>
          <p:nvPr/>
        </p:nvSpPr>
        <p:spPr>
          <a:xfrm>
            <a:off x="2744280" y="5482080"/>
            <a:ext cx="3655440" cy="96120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tg-Cyrl-TJ" sz="6310" b="1" strike="noStrike" spc="-72">
                <a:solidFill>
                  <a:srgbClr val="FF0000"/>
                </a:solidFill>
                <a:latin typeface="Calibri"/>
              </a:rPr>
              <a:t>S</a:t>
            </a:r>
            <a:r>
              <a:rPr lang="tg-Cyrl-TJ" sz="6310" b="1" strike="noStrike" spc="-1">
                <a:solidFill>
                  <a:srgbClr val="FF0000"/>
                </a:solidFill>
                <a:latin typeface="Calibri"/>
              </a:rPr>
              <a:t>ALINDR</a:t>
            </a:r>
            <a:r>
              <a:rPr lang="tg-Cyrl-TJ" sz="6310" b="1" strike="noStrike" spc="-58">
                <a:solidFill>
                  <a:srgbClr val="FF0000"/>
                </a:solidFill>
                <a:latin typeface="Calibri"/>
              </a:rPr>
              <a:t>ES</a:t>
            </a:r>
            <a:endParaRPr lang="fr-FR" sz="6310" b="0" strike="noStrike" spc="-1">
              <a:solidFill>
                <a:srgbClr val="000000"/>
              </a:solidFill>
              <a:latin typeface="Arial"/>
            </a:endParaRPr>
          </a:p>
        </p:txBody>
      </p:sp>
      <p:sp>
        <p:nvSpPr>
          <p:cNvPr id="26" name="Rectangle 110"/>
          <p:cNvSpPr/>
          <p:nvPr/>
        </p:nvSpPr>
        <p:spPr>
          <a:xfrm>
            <a:off x="4977000" y="4122000"/>
            <a:ext cx="476640" cy="241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tg-Cyrl-TJ" sz="1580" b="0" strike="noStrike" spc="-32">
                <a:solidFill>
                  <a:srgbClr val="FFFFFF"/>
                </a:solidFill>
                <a:latin typeface="Calibri"/>
              </a:rPr>
              <a:t>L</a:t>
            </a:r>
            <a:r>
              <a:rPr lang="tg-Cyrl-TJ" sz="1580" b="0" strike="noStrike" spc="-1">
                <a:solidFill>
                  <a:srgbClr val="FFFFFF"/>
                </a:solidFill>
                <a:latin typeface="Calibri"/>
              </a:rPr>
              <a:t>OGO</a:t>
            </a:r>
            <a:endParaRPr lang="fr-FR" sz="1580" b="0" strike="noStrike" spc="-1">
              <a:solidFill>
                <a:srgbClr val="000000"/>
              </a:solidFill>
              <a:latin typeface="Arial"/>
            </a:endParaRPr>
          </a:p>
        </p:txBody>
      </p:sp>
      <p:sp>
        <p:nvSpPr>
          <p:cNvPr id="27" name="Rectangle 111"/>
          <p:cNvSpPr/>
          <p:nvPr/>
        </p:nvSpPr>
        <p:spPr>
          <a:xfrm>
            <a:off x="9808200" y="6414120"/>
            <a:ext cx="67680" cy="16092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tg-Cyrl-TJ" sz="1050" b="0" strike="noStrike" spc="-1">
                <a:solidFill>
                  <a:srgbClr val="898989"/>
                </a:solidFill>
                <a:latin typeface="Calibri"/>
              </a:rPr>
              <a:t>1</a:t>
            </a:r>
            <a:endParaRPr lang="fr-FR" sz="1050" b="0" strike="noStrike" spc="-1">
              <a:solidFill>
                <a:srgbClr val="000000"/>
              </a:solidFill>
              <a:latin typeface="Arial"/>
            </a:endParaRPr>
          </a:p>
        </p:txBody>
      </p:sp>
      <p:pic>
        <p:nvPicPr>
          <p:cNvPr id="28" name="Image 4"/>
          <p:cNvPicPr/>
          <p:nvPr/>
        </p:nvPicPr>
        <p:blipFill>
          <a:blip r:embed="rId3"/>
          <a:stretch/>
        </p:blipFill>
        <p:spPr>
          <a:xfrm>
            <a:off x="2298240" y="2954520"/>
            <a:ext cx="4752720" cy="1323720"/>
          </a:xfrm>
          <a:prstGeom prst="rect">
            <a:avLst/>
          </a:prstGeom>
          <a:ln w="0">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gn="ctr">
              <a:buNone/>
            </a:pPr>
            <a:endParaRPr lang="fr-FR" sz="1800" b="0" strike="noStrike" spc="-1">
              <a:solidFill>
                <a:srgbClr val="000000"/>
              </a:solidFill>
              <a:latin typeface="Arial"/>
            </a:endParaRPr>
          </a:p>
        </p:txBody>
      </p:sp>
      <p:pic>
        <p:nvPicPr>
          <p:cNvPr id="75" name="Espace réservé du contenu 4"/>
          <p:cNvPicPr/>
          <p:nvPr/>
        </p:nvPicPr>
        <p:blipFill>
          <a:blip r:embed="rId2"/>
          <a:stretch/>
        </p:blipFill>
        <p:spPr>
          <a:xfrm>
            <a:off x="678600" y="2541240"/>
            <a:ext cx="7786800" cy="2919960"/>
          </a:xfrm>
          <a:prstGeom prst="rect">
            <a:avLst/>
          </a:prstGeom>
          <a:ln w="0">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DGF Les principales évolutions en 2026</a:t>
            </a:r>
          </a:p>
        </p:txBody>
      </p:sp>
      <p:sp>
        <p:nvSpPr>
          <p:cNvPr id="77"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Dotation Forfaitaire• Ecrêtement pour financer la péréquation </a:t>
            </a:r>
          </a:p>
          <a:p>
            <a:pPr indent="0">
              <a:lnSpc>
                <a:spcPct val="100000"/>
              </a:lnSpc>
              <a:buNone/>
            </a:pPr>
            <a:r>
              <a:rPr lang="fr-FR" sz="1800" b="0" strike="noStrike" spc="-1">
                <a:solidFill>
                  <a:srgbClr val="FFFFFF"/>
                </a:solidFill>
                <a:latin typeface="Arial"/>
              </a:rPr>
              <a:t>forfaitaire </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DSU • Hausse de l’enveloppe de +140 M€ </a:t>
            </a:r>
          </a:p>
          <a:p>
            <a:pPr indent="0">
              <a:lnSpc>
                <a:spcPct val="100000"/>
              </a:lnSpc>
              <a:buNone/>
            </a:pPr>
            <a:r>
              <a:rPr lang="fr-FR" sz="1800" b="0" strike="noStrike" spc="-1">
                <a:solidFill>
                  <a:srgbClr val="FFFFFF"/>
                </a:solidFill>
                <a:latin typeface="Arial"/>
              </a:rPr>
              <a:t>DSU </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DSR • Hausse de l’enveloppe de +150 M€, dont 60% sur part péréquation, 30% sur la part bourg centre et 10% sur la cible • Création d’une garantie de sortie sur 2 ans (cible et bourg centre) </a:t>
            </a:r>
          </a:p>
          <a:p>
            <a:pPr indent="0">
              <a:lnSpc>
                <a:spcPct val="100000"/>
              </a:lnSpc>
              <a:buNone/>
            </a:pPr>
            <a:r>
              <a:rPr lang="fr-FR" sz="1800" b="0" strike="noStrike" spc="-1">
                <a:solidFill>
                  <a:srgbClr val="FFFFFF"/>
                </a:solidFill>
                <a:latin typeface="Arial"/>
              </a:rPr>
              <a:t>DSR </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DI• Hausse annuelle de la DI de 90 M€, financée par écrêtement de la dotation de compensation • Baisse de la dotation de compensation selon un taux uniforme </a:t>
            </a:r>
          </a:p>
          <a:p>
            <a:pPr indent="0">
              <a:lnSpc>
                <a:spcPct val="100000"/>
              </a:lnSpc>
              <a:buNone/>
            </a:pPr>
            <a:r>
              <a:rPr lang="fr-FR" sz="1800" b="0" strike="noStrike" spc="-1">
                <a:solidFill>
                  <a:srgbClr val="FFFFFF"/>
                </a:solidFill>
                <a:latin typeface="Arial"/>
              </a:rPr>
              <a:t>DI </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DGF du Département• Hausse de la dotation de péréquation et minoration de la dotation forfaitaire </a:t>
            </a:r>
          </a:p>
          <a:p>
            <a:pPr indent="0">
              <a:lnSpc>
                <a:spcPct val="100000"/>
              </a:lnSpc>
              <a:buNone/>
            </a:pPr>
            <a:r>
              <a:rPr lang="fr-FR" sz="1800" b="0" strike="noStrike" spc="-1">
                <a:solidFill>
                  <a:srgbClr val="FFFFFF"/>
                </a:solidFill>
                <a:latin typeface="Arial"/>
              </a:rPr>
              <a:t>DGF Départements </a:t>
            </a:r>
            <a:endParaRPr lang="fr-FR" sz="1800" b="0" strike="noStrike" spc="-1">
              <a:solidFill>
                <a:srgbClr val="000000"/>
              </a:solidFill>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Le soutien à l’investissement local</a:t>
            </a:r>
            <a:endParaRPr lang="fr-FR" sz="1800" b="0" strike="noStrike" spc="-1">
              <a:solidFill>
                <a:srgbClr val="000000"/>
              </a:solidFill>
              <a:latin typeface="Arial"/>
            </a:endParaRPr>
          </a:p>
        </p:txBody>
      </p:sp>
      <p:sp>
        <p:nvSpPr>
          <p:cNvPr id="79"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Le fonds vert est abondé à hauteur de 837 M€ (contre 1,15 Mds€ en 2025 et 2,5 Mds€ en 2024)</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Wingdings"/>
              </a:rPr>
              <a:t>▪ </a:t>
            </a:r>
            <a:r>
              <a:rPr lang="fr-FR" sz="1800" b="0" strike="noStrike" spc="-1">
                <a:solidFill>
                  <a:srgbClr val="0D0E2F"/>
                </a:solidFill>
                <a:latin typeface="Arial"/>
              </a:rPr>
              <a:t>Les aides à la rénovation énergétique Ma Prime Rénov’ s’élèvent à 3,6 Ms€ (identique à l’enveloppe 2025)</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Wingdings"/>
              </a:rPr>
              <a:t>▪ </a:t>
            </a:r>
            <a:r>
              <a:rPr lang="fr-FR" sz="1800" b="0" strike="noStrike" spc="-1">
                <a:solidFill>
                  <a:srgbClr val="0D0E2F"/>
                </a:solidFill>
                <a:latin typeface="Arial"/>
              </a:rPr>
              <a:t>Le projet de Fonds d’Intervention des Territoires initialement prévu dans le PLF qui devait fusionner la DETR, la DSIL et la DPV est supprimé</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Wingdings"/>
              </a:rPr>
              <a:t>▪ </a:t>
            </a:r>
            <a:r>
              <a:rPr lang="fr-FR" sz="1800" b="0" strike="noStrike" spc="-1">
                <a:solidFill>
                  <a:srgbClr val="0D0E2F"/>
                </a:solidFill>
                <a:latin typeface="Arial"/>
              </a:rPr>
              <a:t>L’enveloppe de DSIL baisse de 200 M€</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Wingdings"/>
              </a:rPr>
              <a:t>▪ </a:t>
            </a:r>
            <a:r>
              <a:rPr lang="fr-FR" sz="1800" b="0" strike="noStrike" spc="-1">
                <a:solidFill>
                  <a:srgbClr val="0D0E2F"/>
                </a:solidFill>
                <a:latin typeface="Arial"/>
              </a:rPr>
              <a:t>Si en fonctionnement le FCTVA est maintenu, en investissement, une révision du calendrier de versement du FCTVA pour les EPCI et les EPT est réalisée avec un «retour au droit commun» avec versement différé en N+1 (et non plus en année N)</a:t>
            </a:r>
            <a:endParaRPr lang="fr-FR" sz="1800" b="0" strike="noStrike" spc="-1">
              <a:solidFill>
                <a:srgbClr val="000000"/>
              </a:solidFill>
              <a:latin typeface="Arial"/>
            </a:endParaRPr>
          </a:p>
          <a:p>
            <a:pPr indent="0">
              <a:lnSpc>
                <a:spcPct val="100000"/>
              </a:lnSpc>
              <a:buNone/>
            </a:pPr>
            <a:r>
              <a:rPr lang="fr-FR" sz="1800" b="1" strike="noStrike" spc="-1">
                <a:solidFill>
                  <a:srgbClr val="FFFFFF"/>
                </a:solidFill>
                <a:latin typeface="Arial"/>
              </a:rPr>
              <a:t>Soutien investissement</a:t>
            </a:r>
            <a:endParaRPr lang="fr-FR" sz="1800" b="0" strike="noStrike" spc="-1">
              <a:solidFill>
                <a:srgbClr val="000000"/>
              </a:solidFill>
              <a:latin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gn="ctr">
              <a:buNone/>
            </a:pPr>
            <a:endParaRPr lang="fr-FR" sz="1800" b="0" strike="noStrike" spc="-1">
              <a:solidFill>
                <a:srgbClr val="000000"/>
              </a:solidFill>
              <a:latin typeface="Arial"/>
            </a:endParaRPr>
          </a:p>
        </p:txBody>
      </p:sp>
      <p:sp>
        <p:nvSpPr>
          <p:cNvPr id="81"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CNFPT</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Financé par une cotisation des collectivités correspondant à 0,9% de leur masse salariale, le CNFPT voit désormais son enveloppe plafonnée à 397M€, le reste revenant à l’Etat (le taux de cotisation reste identique).</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Cette enveloppe est ainsi ponctionnée pour combler le déficit de l’Etat à hauteur de 16 M€.</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1" strike="noStrike" spc="-1">
                <a:solidFill>
                  <a:srgbClr val="000000"/>
                </a:solidFill>
                <a:latin typeface="Arial"/>
              </a:rPr>
              <a:t>Cotisation CNRACL</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•Accroissement des cotisations des employeurs territoriaux par une augmentation de 3 points de la cotisation employeur soit 1,3 Mds € entre 2025 et 2026 : de 34,65% à 37,65%</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Les autres mesures</a:t>
            </a:r>
          </a:p>
        </p:txBody>
      </p:sp>
      <p:sp>
        <p:nvSpPr>
          <p:cNvPr id="83"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Prime régalienne</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Une prime régalienne à hauteur de 500€ net par an sera attribuée aux maires (dotation versée à la commune).</a:t>
            </a: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Celle-ci vise à compenser le temps passé par ces derniers à agir en tant qu’agents de l’Etat</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1" strike="noStrike" spc="-1">
                <a:solidFill>
                  <a:srgbClr val="000000"/>
                </a:solidFill>
                <a:latin typeface="Arial"/>
              </a:rPr>
              <a:t>Le Fonds de sauvegarde des Départements</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▪Il est maintenu et abondé pour 2026 pour un montant cible cumulé de 600 M€.</a:t>
            </a:r>
          </a:p>
          <a:p>
            <a:pPr indent="0">
              <a:lnSpc>
                <a:spcPct val="100000"/>
              </a:lnSpc>
              <a:buNone/>
            </a:pPr>
            <a:r>
              <a:rPr lang="fr-FR" sz="1800" b="0" strike="noStrike" spc="-1">
                <a:solidFill>
                  <a:srgbClr val="000000"/>
                </a:solidFill>
                <a:latin typeface="Arial"/>
              </a:rPr>
              <a:t>▪L’abondement est financé par une nouvelle accise sur les tabacs.</a:t>
            </a:r>
          </a:p>
          <a:p>
            <a:pPr indent="0">
              <a:lnSpc>
                <a:spcPct val="100000"/>
              </a:lnSpc>
              <a:buNone/>
            </a:pPr>
            <a:r>
              <a:rPr lang="fr-FR" sz="1800" b="0" strike="noStrike" spc="-1">
                <a:solidFill>
                  <a:srgbClr val="000000"/>
                </a:solidFill>
                <a:latin typeface="Arial"/>
              </a:rPr>
              <a:t>▪La modification des critères d’éligibilité prévue dans la première version du PLF n’est pas retenue (indice de fragilité &gt;80% moyenne)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L’impact de l’ordonnance du 12 juin 2025 les nouveautés  sur la préparation budgétaire 2026</a:t>
            </a:r>
            <a:endParaRPr lang="fr-FR" sz="1800" b="0" strike="noStrike" spc="-1">
              <a:solidFill>
                <a:srgbClr val="000000"/>
              </a:solidFill>
              <a:latin typeface="Arial"/>
            </a:endParaRPr>
          </a:p>
        </p:txBody>
      </p:sp>
      <p:sp>
        <p:nvSpPr>
          <p:cNvPr id="85"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endParaRPr lang="fr-FR" sz="1800" b="0" strike="noStrike" spc="-1">
              <a:solidFill>
                <a:srgbClr val="000000"/>
              </a:solidFill>
              <a:latin typeface="Arial"/>
            </a:endParaRPr>
          </a:p>
          <a:p>
            <a:pPr indent="0">
              <a:lnSpc>
                <a:spcPct val="100000"/>
              </a:lnSpc>
              <a:buNone/>
            </a:pPr>
            <a:r>
              <a:rPr lang="fr-FR" sz="1800" b="0" strike="noStrike" spc="-1">
                <a:solidFill>
                  <a:srgbClr val="0D0E2F"/>
                </a:solidFill>
                <a:latin typeface="Arial"/>
              </a:rPr>
              <a:t>À la suite de l’ordonnance n</a:t>
            </a:r>
            <a:r>
              <a:rPr lang="fr-FR" sz="1800" b="0" strike="noStrike" spc="-1">
                <a:solidFill>
                  <a:srgbClr val="0D0E2F"/>
                </a:solidFill>
                <a:latin typeface="Poppins"/>
              </a:rPr>
              <a:t>° </a:t>
            </a:r>
            <a:r>
              <a:rPr lang="fr-FR" sz="1800" b="0" strike="noStrike" spc="-1">
                <a:solidFill>
                  <a:srgbClr val="0D0E2F"/>
                </a:solidFill>
                <a:latin typeface="Arial"/>
              </a:rPr>
              <a:t>2025-526 du 12 juin 2025 relative à la généralisation du compte financier unique, celui-ci devient le document budgétaire et comptable de droit commun pour l’ensemble des collectivités territoriales et de leurs établissements publics. </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1" strike="noStrike" spc="-1">
                <a:solidFill>
                  <a:srgbClr val="0D0E2F"/>
                </a:solidFill>
                <a:latin typeface="Arial"/>
              </a:rPr>
              <a:t>Cette réforme marque l’aboutissement de la phase d’expérimentation engagée ces dernières années et entraîne la disparition définitive du compte administratif et du compte de gestion, désormais fusionnés en un document unique. Concrètement, le CFU sera obligatoire pour les comptes de l’exercice 2026 et devra donc être voté en 2027, au plus tard le 30 juin.</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PlaceHolder 1"/>
          <p:cNvSpPr>
            <a:spLocks noGrp="1"/>
          </p:cNvSpPr>
          <p:nvPr>
            <p:ph type="title"/>
          </p:nvPr>
        </p:nvSpPr>
        <p:spPr>
          <a:xfrm>
            <a:off x="678960" y="348120"/>
            <a:ext cx="7886520" cy="550440"/>
          </a:xfrm>
          <a:prstGeom prst="rect">
            <a:avLst/>
          </a:prstGeom>
          <a:solidFill>
            <a:schemeClr val="accent4">
              <a:lumMod val="20000"/>
              <a:lumOff val="80000"/>
            </a:schemeClr>
          </a:solidFill>
          <a:ln w="0">
            <a:noFill/>
          </a:ln>
        </p:spPr>
        <p:txBody>
          <a:bodyPr lIns="90000" tIns="45000" rIns="90000" bIns="45000" anchor="t">
            <a:noAutofit/>
          </a:bodyPr>
          <a:lstStyle/>
          <a:p>
            <a:pPr indent="0" algn="ctr">
              <a:lnSpc>
                <a:spcPct val="100000"/>
              </a:lnSpc>
              <a:buNone/>
            </a:pPr>
            <a:r>
              <a:rPr lang="fr-FR" sz="2400" b="1" strike="noStrike" spc="-1">
                <a:solidFill>
                  <a:srgbClr val="FF0000"/>
                </a:solidFill>
                <a:latin typeface="Arial"/>
              </a:rPr>
              <a:t>Faits marquants 2025</a:t>
            </a:r>
            <a:br>
              <a:rPr sz="2400"/>
            </a:br>
            <a:endParaRPr lang="fr-FR" sz="2400" b="0" strike="noStrike" spc="-1">
              <a:solidFill>
                <a:srgbClr val="000000"/>
              </a:solidFill>
              <a:latin typeface="Arial"/>
            </a:endParaRPr>
          </a:p>
        </p:txBody>
      </p:sp>
      <p:graphicFrame>
        <p:nvGraphicFramePr>
          <p:cNvPr id="87" name="Tableau 4"/>
          <p:cNvGraphicFramePr/>
          <p:nvPr>
            <p:extLst>
              <p:ext uri="{D42A27DB-BD31-4B8C-83A1-F6EECF244321}">
                <p14:modId xmlns:p14="http://schemas.microsoft.com/office/powerpoint/2010/main" val="2187514258"/>
              </p:ext>
            </p:extLst>
          </p:nvPr>
        </p:nvGraphicFramePr>
        <p:xfrm>
          <a:off x="519953" y="1310401"/>
          <a:ext cx="8427847" cy="4052122"/>
        </p:xfrm>
        <a:graphic>
          <a:graphicData uri="http://schemas.openxmlformats.org/drawingml/2006/table">
            <a:tbl>
              <a:tblPr/>
              <a:tblGrid>
                <a:gridCol w="4187025">
                  <a:extLst>
                    <a:ext uri="{9D8B030D-6E8A-4147-A177-3AD203B41FA5}">
                      <a16:colId xmlns:a16="http://schemas.microsoft.com/office/drawing/2014/main" val="20000"/>
                    </a:ext>
                  </a:extLst>
                </a:gridCol>
                <a:gridCol w="4240822">
                  <a:extLst>
                    <a:ext uri="{9D8B030D-6E8A-4147-A177-3AD203B41FA5}">
                      <a16:colId xmlns:a16="http://schemas.microsoft.com/office/drawing/2014/main" val="20001"/>
                    </a:ext>
                  </a:extLst>
                </a:gridCol>
              </a:tblGrid>
              <a:tr h="397667">
                <a:tc>
                  <a:txBody>
                    <a:bodyPr/>
                    <a:lstStyle/>
                    <a:p>
                      <a:pPr algn="ctr">
                        <a:lnSpc>
                          <a:spcPct val="100000"/>
                        </a:lnSpc>
                      </a:pPr>
                      <a:r>
                        <a:rPr lang="fr-FR" sz="1600" b="1" strike="noStrike" spc="-1">
                          <a:solidFill>
                            <a:schemeClr val="lt1"/>
                          </a:solidFill>
                          <a:latin typeface="Arial"/>
                        </a:rPr>
                        <a:t>Contributions, dotations perçues</a:t>
                      </a:r>
                      <a:endParaRPr lang="fr-FR" sz="16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gn="ctr">
                        <a:lnSpc>
                          <a:spcPct val="100000"/>
                        </a:lnSpc>
                      </a:pPr>
                      <a:r>
                        <a:rPr lang="fr-FR" sz="1600" b="1" strike="noStrike" spc="-1">
                          <a:solidFill>
                            <a:schemeClr val="lt1"/>
                          </a:solidFill>
                          <a:latin typeface="Arial"/>
                        </a:rPr>
                        <a:t>Montant, Evolution</a:t>
                      </a:r>
                      <a:endParaRPr lang="fr-FR" sz="16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extLst>
                  <a:ext uri="{0D108BD9-81ED-4DB2-BD59-A6C34878D82A}">
                    <a16:rowId xmlns:a16="http://schemas.microsoft.com/office/drawing/2014/main" val="10000"/>
                  </a:ext>
                </a:extLst>
              </a:tr>
              <a:tr h="554689">
                <a:tc>
                  <a:txBody>
                    <a:bodyPr/>
                    <a:lstStyle/>
                    <a:p>
                      <a:pPr>
                        <a:lnSpc>
                          <a:spcPct val="100000"/>
                        </a:lnSpc>
                      </a:pPr>
                      <a:r>
                        <a:rPr lang="fr-FR" sz="1600" b="1" strike="noStrike" spc="-1" dirty="0">
                          <a:solidFill>
                            <a:schemeClr val="dk1"/>
                          </a:solidFill>
                          <a:latin typeface="Arial"/>
                        </a:rPr>
                        <a:t>Contribution redressement finances publiques</a:t>
                      </a:r>
                      <a:endParaRPr lang="fr-FR" sz="1600" b="0" strike="noStrike" spc="-1" dirty="0">
                        <a:solidFill>
                          <a:srgbClr val="000000"/>
                        </a:solidFill>
                        <a:latin typeface="Arial"/>
                      </a:endParaRPr>
                    </a:p>
                  </a:txBody>
                  <a:tcPr anchor="ctr">
                    <a:lnL w="12240">
                      <a:solidFill>
                        <a:srgbClr val="FFFFFF"/>
                      </a:solidFill>
                      <a:prstDash val="soli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600" b="0" strike="noStrike" spc="-1" dirty="0">
                          <a:solidFill>
                            <a:schemeClr val="dk1"/>
                          </a:solidFill>
                          <a:latin typeface="Arial"/>
                        </a:rPr>
                        <a:t>Pas d’augmentation</a:t>
                      </a:r>
                      <a:endParaRPr lang="fr-FR" sz="1600" b="0" strike="noStrike" spc="-1" dirty="0">
                        <a:solidFill>
                          <a:srgbClr val="000000"/>
                        </a:solidFill>
                        <a:latin typeface="Arial"/>
                      </a:endParaRPr>
                    </a:p>
                    <a:p>
                      <a:pPr>
                        <a:lnSpc>
                          <a:spcPct val="100000"/>
                        </a:lnSpc>
                      </a:pPr>
                      <a:r>
                        <a:rPr lang="fr-FR" sz="1600" b="0" strike="noStrike" spc="-1" dirty="0">
                          <a:solidFill>
                            <a:schemeClr val="dk1"/>
                          </a:solidFill>
                          <a:latin typeface="Arial"/>
                        </a:rPr>
                        <a:t>Montant 2025 : 179277 €</a:t>
                      </a:r>
                      <a:endParaRPr lang="fr-FR" sz="1600" b="0" strike="noStrike" spc="-1" dirty="0">
                        <a:solidFill>
                          <a:srgbClr val="000000"/>
                        </a:solidFill>
                        <a:latin typeface="Arial"/>
                      </a:endParaRPr>
                    </a:p>
                  </a:txBody>
                  <a:tcPr anchor="ctr">
                    <a:lnL w="12240" cap="flat" cmpd="sng" algn="ctr">
                      <a:solidFill>
                        <a:srgbClr val="FFFFFF"/>
                      </a:solidFill>
                      <a:prstDash val="solid"/>
                      <a:round/>
                      <a:headEnd type="none" w="med" len="med"/>
                      <a:tailEnd type="none" w="med" len="me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554689">
                <a:tc>
                  <a:txBody>
                    <a:bodyPr/>
                    <a:lstStyle/>
                    <a:p>
                      <a:pPr>
                        <a:lnSpc>
                          <a:spcPct val="100000"/>
                        </a:lnSpc>
                      </a:pPr>
                      <a:r>
                        <a:rPr lang="fr-FR" sz="1600" b="1" strike="noStrike" spc="-1" dirty="0">
                          <a:solidFill>
                            <a:schemeClr val="dk1"/>
                          </a:solidFill>
                          <a:latin typeface="Arial"/>
                        </a:rPr>
                        <a:t>Dotation forfaitaire de fonctionnement</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600" b="0" strike="noStrike" spc="-1" dirty="0">
                          <a:solidFill>
                            <a:schemeClr val="dk1"/>
                          </a:solidFill>
                          <a:latin typeface="Arial"/>
                        </a:rPr>
                        <a:t>Diminution: 14918€</a:t>
                      </a:r>
                      <a:endParaRPr lang="fr-FR" sz="1600" b="0" strike="noStrike" spc="-1" dirty="0">
                        <a:solidFill>
                          <a:srgbClr val="000000"/>
                        </a:solidFill>
                        <a:latin typeface="Arial"/>
                      </a:endParaRPr>
                    </a:p>
                    <a:p>
                      <a:pPr>
                        <a:lnSpc>
                          <a:spcPct val="100000"/>
                        </a:lnSpc>
                      </a:pPr>
                      <a:r>
                        <a:rPr lang="fr-FR" sz="1600" b="0" strike="noStrike" spc="-1" dirty="0">
                          <a:solidFill>
                            <a:schemeClr val="dk1"/>
                          </a:solidFill>
                          <a:latin typeface="Arial"/>
                        </a:rPr>
                        <a:t>Montant 2025 : 52482€</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r h="554689">
                <a:tc>
                  <a:txBody>
                    <a:bodyPr/>
                    <a:lstStyle/>
                    <a:p>
                      <a:pPr>
                        <a:lnSpc>
                          <a:spcPct val="100000"/>
                        </a:lnSpc>
                      </a:pPr>
                      <a:r>
                        <a:rPr lang="fr-FR" sz="1600" b="1" strike="noStrike" spc="-1" dirty="0">
                          <a:solidFill>
                            <a:schemeClr val="dk1"/>
                          </a:solidFill>
                          <a:latin typeface="Arial"/>
                        </a:rPr>
                        <a:t>Dotation de solidarité rurale</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pPr>
                        <a:lnSpc>
                          <a:spcPct val="100000"/>
                        </a:lnSpc>
                      </a:pPr>
                      <a:r>
                        <a:rPr lang="fr-FR" sz="1600" b="0" strike="noStrike" spc="-1" dirty="0">
                          <a:solidFill>
                            <a:schemeClr val="dk1"/>
                          </a:solidFill>
                          <a:latin typeface="Arial"/>
                        </a:rPr>
                        <a:t>Augmentation de 10 225 €</a:t>
                      </a:r>
                      <a:endParaRPr lang="fr-FR" sz="1600" b="0" strike="noStrike" spc="-1" dirty="0">
                        <a:solidFill>
                          <a:srgbClr val="000000"/>
                        </a:solidFill>
                        <a:latin typeface="Arial"/>
                      </a:endParaRPr>
                    </a:p>
                    <a:p>
                      <a:pPr>
                        <a:lnSpc>
                          <a:spcPct val="100000"/>
                        </a:lnSpc>
                      </a:pPr>
                      <a:r>
                        <a:rPr lang="fr-FR" sz="1600" b="0" strike="noStrike" spc="-1" dirty="0">
                          <a:solidFill>
                            <a:schemeClr val="dk1"/>
                          </a:solidFill>
                          <a:latin typeface="Arial"/>
                        </a:rPr>
                        <a:t>Montant 2025 : 78878 €</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3"/>
                  </a:ext>
                </a:extLst>
              </a:tr>
              <a:tr h="554689">
                <a:tc>
                  <a:txBody>
                    <a:bodyPr/>
                    <a:lstStyle/>
                    <a:p>
                      <a:pPr>
                        <a:lnSpc>
                          <a:spcPct val="100000"/>
                        </a:lnSpc>
                      </a:pPr>
                      <a:r>
                        <a:rPr lang="fr-FR" sz="1600" b="1" strike="noStrike" spc="-1" dirty="0">
                          <a:solidFill>
                            <a:schemeClr val="dk1"/>
                          </a:solidFill>
                          <a:latin typeface="Arial"/>
                        </a:rPr>
                        <a:t>Fonds de péréquation</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600" b="0" strike="noStrike" spc="-1" dirty="0">
                          <a:solidFill>
                            <a:schemeClr val="dk1"/>
                          </a:solidFill>
                          <a:latin typeface="Arial"/>
                        </a:rPr>
                        <a:t>Augmentation de 16819 €</a:t>
                      </a:r>
                      <a:endParaRPr lang="fr-FR" sz="1600" b="0" strike="noStrike" spc="-1" dirty="0">
                        <a:solidFill>
                          <a:srgbClr val="000000"/>
                        </a:solidFill>
                        <a:latin typeface="Arial"/>
                      </a:endParaRPr>
                    </a:p>
                    <a:p>
                      <a:pPr>
                        <a:lnSpc>
                          <a:spcPct val="100000"/>
                        </a:lnSpc>
                      </a:pPr>
                      <a:r>
                        <a:rPr lang="fr-FR" sz="1600" b="0" strike="noStrike" spc="-1" dirty="0">
                          <a:solidFill>
                            <a:schemeClr val="dk1"/>
                          </a:solidFill>
                          <a:latin typeface="Arial"/>
                        </a:rPr>
                        <a:t>Montant 2025 : 38114 €</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4"/>
                  </a:ext>
                </a:extLst>
              </a:tr>
              <a:tr h="788242">
                <a:tc>
                  <a:txBody>
                    <a:bodyPr/>
                    <a:lstStyle/>
                    <a:p>
                      <a:pPr>
                        <a:lnSpc>
                          <a:spcPct val="100000"/>
                        </a:lnSpc>
                      </a:pPr>
                      <a:r>
                        <a:rPr lang="fr-FR" sz="1600" b="1" strike="noStrike" spc="-1" dirty="0">
                          <a:solidFill>
                            <a:srgbClr val="000000"/>
                          </a:solidFill>
                          <a:latin typeface="Arial"/>
                        </a:rPr>
                        <a:t>Dotation  particulière relatives aux conditions d’exercices aux mandats locaux</a:t>
                      </a:r>
                    </a:p>
                  </a:txBody>
                  <a:tcPr anchor="ctr">
                    <a:lnL w="12240">
                      <a:solidFill>
                        <a:srgbClr val="FFFFFF"/>
                      </a:solidFill>
                      <a:prstDash val="soli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chemeClr val="accent1">
                        <a:tint val="40000"/>
                      </a:schemeClr>
                    </a:solidFill>
                  </a:tcPr>
                </a:tc>
                <a:tc>
                  <a:txBody>
                    <a:bodyPr/>
                    <a:lstStyle/>
                    <a:p>
                      <a:pPr>
                        <a:lnSpc>
                          <a:spcPct val="100000"/>
                        </a:lnSpc>
                      </a:pPr>
                      <a:r>
                        <a:rPr lang="fr-FR" sz="1600" b="0" strike="noStrike" spc="-1" dirty="0">
                          <a:solidFill>
                            <a:srgbClr val="000000"/>
                          </a:solidFill>
                          <a:latin typeface="Arial"/>
                        </a:rPr>
                        <a:t>163 </a:t>
                      </a:r>
                      <a:r>
                        <a:rPr lang="fr-FR" sz="1600" b="0" strike="noStrike" spc="-1" dirty="0">
                          <a:solidFill>
                            <a:schemeClr val="dk1"/>
                          </a:solidFill>
                          <a:latin typeface="Arial"/>
                        </a:rPr>
                        <a:t>€ </a:t>
                      </a:r>
                      <a:endParaRPr lang="fr-FR" sz="1600" b="0" strike="noStrike" spc="-1" dirty="0">
                        <a:solidFill>
                          <a:srgbClr val="000000"/>
                        </a:solidFill>
                        <a:latin typeface="Arial"/>
                      </a:endParaRPr>
                    </a:p>
                  </a:txBody>
                  <a:tcPr anchor="ctr">
                    <a:lnL w="12240" cap="flat" cmpd="sng" algn="ctr">
                      <a:solidFill>
                        <a:srgbClr val="FFFFFF"/>
                      </a:solidFill>
                      <a:prstDash val="solid"/>
                      <a:round/>
                      <a:headEnd type="none" w="med" len="med"/>
                      <a:tailEnd type="none" w="med" len="med"/>
                    </a:lnL>
                    <a:lnR w="12240">
                      <a:solidFill>
                        <a:srgbClr val="FFFFFF"/>
                      </a:solidFill>
                      <a:prstDash val="solid"/>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chemeClr val="accent1">
                        <a:tint val="40000"/>
                      </a:schemeClr>
                    </a:solidFill>
                  </a:tcPr>
                </a:tc>
                <a:extLst>
                  <a:ext uri="{0D108BD9-81ED-4DB2-BD59-A6C34878D82A}">
                    <a16:rowId xmlns:a16="http://schemas.microsoft.com/office/drawing/2014/main" val="1630614991"/>
                  </a:ext>
                </a:extLst>
              </a:tr>
              <a:tr h="515015">
                <a:tc>
                  <a:txBody>
                    <a:bodyPr/>
                    <a:lstStyle/>
                    <a:p>
                      <a:pPr>
                        <a:lnSpc>
                          <a:spcPct val="100000"/>
                        </a:lnSpc>
                      </a:pPr>
                      <a:r>
                        <a:rPr lang="fr-FR" sz="1600" b="1" strike="noStrike" spc="-1" dirty="0">
                          <a:solidFill>
                            <a:schemeClr val="dk1"/>
                          </a:solidFill>
                          <a:latin typeface="Arial"/>
                        </a:rPr>
                        <a:t>Compensation exonération taxe foncière</a:t>
                      </a:r>
                      <a:endParaRPr lang="fr-FR" sz="1600" b="0" strike="noStrike" spc="-1" dirty="0">
                        <a:solidFill>
                          <a:srgbClr val="000000"/>
                        </a:solidFill>
                        <a:latin typeface="Arial"/>
                      </a:endParaRPr>
                    </a:p>
                  </a:txBody>
                  <a:tcPr anchor="ctr">
                    <a:lnL w="12240">
                      <a:solidFill>
                        <a:srgbClr val="FFFFFF"/>
                      </a:solidFill>
                      <a:prstDash val="solid"/>
                    </a:lnL>
                    <a:lnR w="12240" cap="flat" cmpd="sng" algn="ctr">
                      <a:solidFill>
                        <a:srgbClr val="FFFFFF"/>
                      </a:solidFill>
                      <a:prstDash val="solid"/>
                      <a:round/>
                      <a:headEnd type="none" w="med" len="med"/>
                      <a:tailEnd type="none" w="med" len="med"/>
                    </a:lnR>
                    <a:lnT w="1224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600" b="0" strike="noStrike" spc="-1" dirty="0">
                          <a:solidFill>
                            <a:schemeClr val="dk1"/>
                          </a:solidFill>
                          <a:latin typeface="Arial"/>
                        </a:rPr>
                        <a:t>9640 €</a:t>
                      </a:r>
                      <a:endParaRPr lang="fr-FR" sz="1600" b="0" strike="noStrike" spc="-1" dirty="0">
                        <a:solidFill>
                          <a:srgbClr val="000000"/>
                        </a:solidFill>
                        <a:latin typeface="Arial"/>
                      </a:endParaRPr>
                    </a:p>
                  </a:txBody>
                  <a:tcPr anchor="ctr">
                    <a:lnL w="12240" cap="flat" cmpd="sng" algn="ctr">
                      <a:solidFill>
                        <a:srgbClr val="FFFFFF"/>
                      </a:solidFill>
                      <a:prstDash val="solid"/>
                      <a:round/>
                      <a:headEnd type="none" w="med" len="med"/>
                      <a:tailEnd type="none" w="med" len="med"/>
                    </a:lnL>
                    <a:lnR w="12240">
                      <a:solidFill>
                        <a:srgbClr val="FFFFFF"/>
                      </a:solidFill>
                      <a:prstDash val="solid"/>
                    </a:lnR>
                    <a:lnT w="1224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5"/>
                  </a:ext>
                </a:extLst>
              </a:tr>
            </a:tbl>
          </a:graphicData>
        </a:graphic>
      </p:graphicFrame>
      <p:graphicFrame>
        <p:nvGraphicFramePr>
          <p:cNvPr id="88" name="Tableau 5"/>
          <p:cNvGraphicFramePr/>
          <p:nvPr>
            <p:extLst>
              <p:ext uri="{D42A27DB-BD31-4B8C-83A1-F6EECF244321}">
                <p14:modId xmlns:p14="http://schemas.microsoft.com/office/powerpoint/2010/main" val="3022520061"/>
              </p:ext>
            </p:extLst>
          </p:nvPr>
        </p:nvGraphicFramePr>
        <p:xfrm>
          <a:off x="484200" y="5230080"/>
          <a:ext cx="8463600" cy="1541520"/>
        </p:xfrm>
        <a:graphic>
          <a:graphicData uri="http://schemas.openxmlformats.org/drawingml/2006/table">
            <a:tbl>
              <a:tblPr/>
              <a:tblGrid>
                <a:gridCol w="4231800">
                  <a:extLst>
                    <a:ext uri="{9D8B030D-6E8A-4147-A177-3AD203B41FA5}">
                      <a16:colId xmlns:a16="http://schemas.microsoft.com/office/drawing/2014/main" val="20000"/>
                    </a:ext>
                  </a:extLst>
                </a:gridCol>
                <a:gridCol w="4231800">
                  <a:extLst>
                    <a:ext uri="{9D8B030D-6E8A-4147-A177-3AD203B41FA5}">
                      <a16:colId xmlns:a16="http://schemas.microsoft.com/office/drawing/2014/main" val="20001"/>
                    </a:ext>
                  </a:extLst>
                </a:gridCol>
              </a:tblGrid>
              <a:tr h="410400">
                <a:tc>
                  <a:txBody>
                    <a:bodyPr/>
                    <a:lstStyle/>
                    <a:p>
                      <a:pPr algn="ctr">
                        <a:lnSpc>
                          <a:spcPct val="100000"/>
                        </a:lnSpc>
                      </a:pPr>
                      <a:r>
                        <a:rPr lang="fr-FR" sz="1600" b="1" strike="noStrike" spc="-1">
                          <a:solidFill>
                            <a:schemeClr val="lt1"/>
                          </a:solidFill>
                          <a:latin typeface="Arial"/>
                        </a:rPr>
                        <a:t>Contributions, dotations versées</a:t>
                      </a:r>
                      <a:endParaRPr lang="fr-FR" sz="16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gn="ctr">
                        <a:lnSpc>
                          <a:spcPct val="100000"/>
                        </a:lnSpc>
                      </a:pPr>
                      <a:r>
                        <a:rPr lang="fr-FR" sz="1600" b="1" strike="noStrike" spc="-1">
                          <a:solidFill>
                            <a:schemeClr val="lt1"/>
                          </a:solidFill>
                          <a:latin typeface="Arial"/>
                        </a:rPr>
                        <a:t>Montant, Evolution</a:t>
                      </a:r>
                      <a:endParaRPr lang="fr-FR" sz="16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extLst>
                  <a:ext uri="{0D108BD9-81ED-4DB2-BD59-A6C34878D82A}">
                    <a16:rowId xmlns:a16="http://schemas.microsoft.com/office/drawing/2014/main" val="10000"/>
                  </a:ext>
                </a:extLst>
              </a:tr>
              <a:tr h="565560">
                <a:tc>
                  <a:txBody>
                    <a:bodyPr/>
                    <a:lstStyle/>
                    <a:p>
                      <a:pPr>
                        <a:lnSpc>
                          <a:spcPct val="100000"/>
                        </a:lnSpc>
                      </a:pPr>
                      <a:r>
                        <a:rPr lang="fr-FR" sz="1600" b="1" strike="noStrike" spc="-1">
                          <a:solidFill>
                            <a:schemeClr val="dk1"/>
                          </a:solidFill>
                          <a:latin typeface="Arial"/>
                        </a:rPr>
                        <a:t>Subvention au CCAS</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600" b="0" strike="noStrike" spc="-1" dirty="0">
                          <a:solidFill>
                            <a:schemeClr val="dk1"/>
                          </a:solidFill>
                          <a:latin typeface="Arial"/>
                        </a:rPr>
                        <a:t>Identique (25 000 €)</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565560">
                <a:tc>
                  <a:txBody>
                    <a:bodyPr/>
                    <a:lstStyle/>
                    <a:p>
                      <a:pPr>
                        <a:lnSpc>
                          <a:spcPct val="100000"/>
                        </a:lnSpc>
                      </a:pPr>
                      <a:r>
                        <a:rPr lang="fr-FR" sz="1600" b="1" strike="noStrike" spc="-1">
                          <a:solidFill>
                            <a:schemeClr val="dk1"/>
                          </a:solidFill>
                          <a:latin typeface="Arial"/>
                        </a:rPr>
                        <a:t>Subventions aux associations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600" b="0" strike="noStrike" spc="-1" dirty="0">
                          <a:solidFill>
                            <a:schemeClr val="dk1"/>
                          </a:solidFill>
                          <a:latin typeface="Arial"/>
                        </a:rPr>
                        <a:t>Identiques</a:t>
                      </a:r>
                      <a:endParaRPr lang="fr-FR" sz="16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bl>
          </a:graphicData>
        </a:graphic>
      </p:graphicFrame>
      <p:sp>
        <p:nvSpPr>
          <p:cNvPr id="89" name="ZoneTexte 6"/>
          <p:cNvSpPr/>
          <p:nvPr/>
        </p:nvSpPr>
        <p:spPr>
          <a:xfrm>
            <a:off x="519953" y="977040"/>
            <a:ext cx="5725327" cy="337100"/>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pPr>
            <a:r>
              <a:rPr lang="fr-FR" sz="1600" b="1" strike="noStrike" spc="-1">
                <a:solidFill>
                  <a:srgbClr val="000000"/>
                </a:solidFill>
                <a:latin typeface="Arial"/>
              </a:rPr>
              <a:t>Evolution des dotations et subventions « hors projets »</a:t>
            </a:r>
            <a:endParaRPr lang="fr-FR" sz="1600" b="0" strike="noStrike" spc="-1">
              <a:solidFill>
                <a:srgbClr val="000000"/>
              </a:solidFill>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PlaceHolder 1"/>
          <p:cNvSpPr>
            <a:spLocks noGrp="1"/>
          </p:cNvSpPr>
          <p:nvPr>
            <p:ph type="title"/>
          </p:nvPr>
        </p:nvSpPr>
        <p:spPr>
          <a:xfrm>
            <a:off x="678960" y="348120"/>
            <a:ext cx="7886520" cy="550440"/>
          </a:xfrm>
          <a:prstGeom prst="rect">
            <a:avLst/>
          </a:prstGeom>
          <a:solidFill>
            <a:schemeClr val="accent4">
              <a:lumMod val="20000"/>
              <a:lumOff val="80000"/>
            </a:schemeClr>
          </a:solidFill>
          <a:ln w="0">
            <a:noFill/>
          </a:ln>
        </p:spPr>
        <p:txBody>
          <a:bodyPr lIns="90000" tIns="45000" rIns="90000" bIns="45000" anchor="t">
            <a:noAutofit/>
          </a:bodyPr>
          <a:lstStyle/>
          <a:p>
            <a:pPr indent="0" algn="ctr">
              <a:lnSpc>
                <a:spcPct val="100000"/>
              </a:lnSpc>
              <a:buNone/>
            </a:pPr>
            <a:r>
              <a:rPr lang="fr-FR" sz="2400" b="1" strike="noStrike" spc="-1">
                <a:solidFill>
                  <a:srgbClr val="FF0000"/>
                </a:solidFill>
                <a:latin typeface="Arial"/>
              </a:rPr>
              <a:t>Faits marquants 2025</a:t>
            </a:r>
            <a:br>
              <a:rPr sz="2400"/>
            </a:br>
            <a:endParaRPr lang="fr-FR" sz="2400" b="0" strike="noStrike" spc="-1">
              <a:solidFill>
                <a:srgbClr val="000000"/>
              </a:solidFill>
              <a:latin typeface="Arial"/>
            </a:endParaRPr>
          </a:p>
        </p:txBody>
      </p:sp>
      <p:sp>
        <p:nvSpPr>
          <p:cNvPr id="91" name="ZoneTexte 4"/>
          <p:cNvSpPr/>
          <p:nvPr/>
        </p:nvSpPr>
        <p:spPr>
          <a:xfrm>
            <a:off x="690480" y="1223280"/>
            <a:ext cx="217440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a:solidFill>
                  <a:srgbClr val="000000"/>
                </a:solidFill>
                <a:latin typeface="Arial"/>
              </a:rPr>
              <a:t>Principaux projets</a:t>
            </a:r>
            <a:endParaRPr lang="fr-FR" sz="1800" b="0" strike="noStrike" spc="-1">
              <a:solidFill>
                <a:srgbClr val="000000"/>
              </a:solidFill>
              <a:latin typeface="Arial"/>
            </a:endParaRPr>
          </a:p>
        </p:txBody>
      </p:sp>
      <p:graphicFrame>
        <p:nvGraphicFramePr>
          <p:cNvPr id="92" name="Tableau 7"/>
          <p:cNvGraphicFramePr/>
          <p:nvPr/>
        </p:nvGraphicFramePr>
        <p:xfrm>
          <a:off x="841320" y="1592640"/>
          <a:ext cx="5824440" cy="4850640"/>
        </p:xfrm>
        <a:graphic>
          <a:graphicData uri="http://schemas.openxmlformats.org/drawingml/2006/table">
            <a:tbl>
              <a:tblPr/>
              <a:tblGrid>
                <a:gridCol w="3408480">
                  <a:extLst>
                    <a:ext uri="{9D8B030D-6E8A-4147-A177-3AD203B41FA5}">
                      <a16:colId xmlns:a16="http://schemas.microsoft.com/office/drawing/2014/main" val="20000"/>
                    </a:ext>
                  </a:extLst>
                </a:gridCol>
                <a:gridCol w="2415960">
                  <a:extLst>
                    <a:ext uri="{9D8B030D-6E8A-4147-A177-3AD203B41FA5}">
                      <a16:colId xmlns:a16="http://schemas.microsoft.com/office/drawing/2014/main" val="20001"/>
                    </a:ext>
                  </a:extLst>
                </a:gridCol>
              </a:tblGrid>
              <a:tr h="579960">
                <a:tc>
                  <a:txBody>
                    <a:bodyPr/>
                    <a:lstStyle/>
                    <a:p>
                      <a:pPr algn="ctr">
                        <a:lnSpc>
                          <a:spcPct val="100000"/>
                        </a:lnSpc>
                      </a:pPr>
                      <a:r>
                        <a:rPr lang="fr-FR" sz="1800" b="1" strike="noStrike" spc="-1">
                          <a:solidFill>
                            <a:schemeClr val="lt1"/>
                          </a:solidFill>
                          <a:latin typeface="Arial"/>
                        </a:rPr>
                        <a:t>Projet</a:t>
                      </a:r>
                      <a:endParaRPr lang="fr-FR" sz="18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gn="ctr">
                        <a:lnSpc>
                          <a:spcPct val="100000"/>
                        </a:lnSpc>
                      </a:pPr>
                      <a:r>
                        <a:rPr lang="fr-FR" sz="1800" b="1" strike="noStrike" spc="-1">
                          <a:solidFill>
                            <a:schemeClr val="lt1"/>
                          </a:solidFill>
                          <a:latin typeface="Arial"/>
                        </a:rPr>
                        <a:t>Montant projet</a:t>
                      </a:r>
                      <a:endParaRPr lang="fr-FR" sz="1800" b="0" strike="noStrike" spc="-1">
                        <a:solidFill>
                          <a:srgbClr val="FFFFFF"/>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extLst>
                  <a:ext uri="{0D108BD9-81ED-4DB2-BD59-A6C34878D82A}">
                    <a16:rowId xmlns:a16="http://schemas.microsoft.com/office/drawing/2014/main" val="10000"/>
                  </a:ext>
                </a:extLst>
              </a:tr>
              <a:tr h="547920">
                <a:tc>
                  <a:txBody>
                    <a:bodyPr/>
                    <a:lstStyle/>
                    <a:p>
                      <a:pPr algn="ctr">
                        <a:lnSpc>
                          <a:spcPct val="100000"/>
                        </a:lnSpc>
                      </a:pPr>
                      <a:r>
                        <a:rPr lang="fr-FR" sz="1600" b="1" strike="noStrike" spc="-1">
                          <a:solidFill>
                            <a:schemeClr val="dk1"/>
                          </a:solidFill>
                          <a:latin typeface="Arial"/>
                        </a:rPr>
                        <a:t>Modification PLU</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lt1">
                        <a:lumMod val="85000"/>
                      </a:schemeClr>
                    </a:solidFill>
                  </a:tcPr>
                </a:tc>
                <a:tc>
                  <a:txBody>
                    <a:bodyPr/>
                    <a:lstStyle/>
                    <a:p>
                      <a:pPr algn="ctr" defTabSz="914400">
                        <a:lnSpc>
                          <a:spcPct val="100000"/>
                        </a:lnSpc>
                        <a:tabLst>
                          <a:tab pos="0" algn="l"/>
                        </a:tabLst>
                      </a:pPr>
                      <a:r>
                        <a:rPr lang="fr-FR" sz="1600" b="0" strike="noStrike" spc="-1">
                          <a:solidFill>
                            <a:schemeClr val="dk1"/>
                          </a:solidFill>
                          <a:latin typeface="Arial"/>
                        </a:rPr>
                        <a:t>13019 €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1"/>
                  </a:ext>
                </a:extLst>
              </a:tr>
              <a:tr h="579960">
                <a:tc>
                  <a:txBody>
                    <a:bodyPr/>
                    <a:lstStyle/>
                    <a:p>
                      <a:pPr algn="ctr">
                        <a:lnSpc>
                          <a:spcPct val="100000"/>
                        </a:lnSpc>
                      </a:pPr>
                      <a:r>
                        <a:rPr lang="fr-FR" sz="1600" b="1" strike="noStrike" spc="-1">
                          <a:solidFill>
                            <a:schemeClr val="dk1"/>
                          </a:solidFill>
                          <a:latin typeface="Arial"/>
                        </a:rPr>
                        <a:t>Achat du véhicule Ford du parc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defTabSz="914400">
                        <a:lnSpc>
                          <a:spcPct val="100000"/>
                        </a:lnSpc>
                        <a:tabLst>
                          <a:tab pos="0" algn="l"/>
                        </a:tabLst>
                      </a:pPr>
                      <a:r>
                        <a:rPr lang="fr-FR" sz="1600" b="0" strike="noStrike" spc="-1">
                          <a:solidFill>
                            <a:schemeClr val="dk1"/>
                          </a:solidFill>
                          <a:latin typeface="Arial"/>
                        </a:rPr>
                        <a:t>22400 €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2"/>
                  </a:ext>
                </a:extLst>
              </a:tr>
              <a:tr h="579960">
                <a:tc>
                  <a:txBody>
                    <a:bodyPr/>
                    <a:lstStyle/>
                    <a:p>
                      <a:pPr algn="ctr">
                        <a:lnSpc>
                          <a:spcPct val="100000"/>
                        </a:lnSpc>
                      </a:pPr>
                      <a:r>
                        <a:rPr lang="fr-FR" sz="1600" b="1" strike="noStrike" spc="-1">
                          <a:solidFill>
                            <a:schemeClr val="dk1"/>
                          </a:solidFill>
                          <a:latin typeface="Arial"/>
                        </a:rPr>
                        <a:t>Création d’un wc public</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a:lnSpc>
                          <a:spcPct val="100000"/>
                        </a:lnSpc>
                      </a:pPr>
                      <a:r>
                        <a:rPr lang="fr-FR" sz="1600" b="0" strike="noStrike" spc="-1">
                          <a:solidFill>
                            <a:schemeClr val="dk1"/>
                          </a:solidFill>
                          <a:latin typeface="Arial"/>
                        </a:rPr>
                        <a:t>23 728,79 €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3"/>
                  </a:ext>
                </a:extLst>
              </a:tr>
              <a:tr h="579960">
                <a:tc>
                  <a:txBody>
                    <a:bodyPr/>
                    <a:lstStyle/>
                    <a:p>
                      <a:pPr algn="ctr">
                        <a:lnSpc>
                          <a:spcPct val="100000"/>
                        </a:lnSpc>
                      </a:pPr>
                      <a:r>
                        <a:rPr lang="fr-FR" sz="1600" b="1" strike="noStrike" spc="-1">
                          <a:solidFill>
                            <a:schemeClr val="dk1"/>
                          </a:solidFill>
                          <a:latin typeface="Arial"/>
                        </a:rPr>
                        <a:t>Travaux chemin du Villard</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a:lnSpc>
                          <a:spcPct val="100000"/>
                        </a:lnSpc>
                      </a:pPr>
                      <a:r>
                        <a:rPr lang="fr-FR" sz="1600" b="0" strike="noStrike" spc="-1">
                          <a:solidFill>
                            <a:schemeClr val="dk1"/>
                          </a:solidFill>
                          <a:latin typeface="Arial"/>
                        </a:rPr>
                        <a:t>24 374,40 €</a:t>
                      </a:r>
                      <a:r>
                        <a:rPr lang="fr-FR" sz="1600" b="0" strike="noStrike" spc="-1">
                          <a:solidFill>
                            <a:srgbClr val="FF0000"/>
                          </a:solidFill>
                          <a:latin typeface="Arial"/>
                        </a:rPr>
                        <a:t>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4"/>
                  </a:ext>
                </a:extLst>
              </a:tr>
              <a:tr h="579960">
                <a:tc>
                  <a:txBody>
                    <a:bodyPr/>
                    <a:lstStyle/>
                    <a:p>
                      <a:pPr algn="ctr">
                        <a:lnSpc>
                          <a:spcPct val="100000"/>
                        </a:lnSpc>
                      </a:pPr>
                      <a:r>
                        <a:rPr lang="fr-FR" sz="1600" b="1" strike="noStrike" spc="-1">
                          <a:solidFill>
                            <a:schemeClr val="dk1"/>
                          </a:solidFill>
                          <a:latin typeface="Arial"/>
                        </a:rPr>
                        <a:t>Travaux chemin de la voie ferrée</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a:lnSpc>
                          <a:spcPct val="100000"/>
                        </a:lnSpc>
                      </a:pPr>
                      <a:r>
                        <a:rPr lang="fr-FR" sz="1600" b="0" strike="noStrike" spc="-1">
                          <a:solidFill>
                            <a:schemeClr val="dk1"/>
                          </a:solidFill>
                          <a:latin typeface="Arial"/>
                        </a:rPr>
                        <a:t>12 000 €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5"/>
                  </a:ext>
                </a:extLst>
              </a:tr>
              <a:tr h="579960">
                <a:tc>
                  <a:txBody>
                    <a:bodyPr/>
                    <a:lstStyle/>
                    <a:p>
                      <a:pPr algn="ctr">
                        <a:lnSpc>
                          <a:spcPct val="100000"/>
                        </a:lnSpc>
                      </a:pPr>
                      <a:r>
                        <a:rPr lang="fr-FR" sz="1600" b="1" strike="noStrike" spc="-1">
                          <a:solidFill>
                            <a:schemeClr val="dk1"/>
                          </a:solidFill>
                          <a:latin typeface="Arial"/>
                        </a:rPr>
                        <a:t>Sécurisation pont de la petite vitesse</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a:lnSpc>
                          <a:spcPct val="100000"/>
                        </a:lnSpc>
                      </a:pPr>
                      <a:r>
                        <a:rPr lang="fr-FR" sz="1600" b="0" strike="noStrike" spc="-1">
                          <a:solidFill>
                            <a:schemeClr val="dk1"/>
                          </a:solidFill>
                          <a:latin typeface="Arial"/>
                        </a:rPr>
                        <a:t>5428,80 €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6"/>
                  </a:ext>
                </a:extLst>
              </a:tr>
              <a:tr h="579960">
                <a:tc>
                  <a:txBody>
                    <a:bodyPr/>
                    <a:lstStyle/>
                    <a:p>
                      <a:pPr algn="ctr">
                        <a:lnSpc>
                          <a:spcPct val="100000"/>
                        </a:lnSpc>
                      </a:pPr>
                      <a:r>
                        <a:rPr lang="fr-FR" sz="1600" b="1" strike="noStrike" spc="-1">
                          <a:solidFill>
                            <a:schemeClr val="dk1"/>
                          </a:solidFill>
                          <a:latin typeface="Arial"/>
                        </a:rPr>
                        <a:t>Acquisition 20 tables 1 charriot et 10 manges-debout pour BECMIL + 1 Vidéoprojecteur</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tc>
                  <a:txBody>
                    <a:bodyPr/>
                    <a:lstStyle/>
                    <a:p>
                      <a:pPr algn="ctr">
                        <a:lnSpc>
                          <a:spcPct val="100000"/>
                        </a:lnSpc>
                      </a:pPr>
                      <a:r>
                        <a:rPr lang="fr-FR" sz="1600" b="0" strike="noStrike" spc="-1">
                          <a:solidFill>
                            <a:schemeClr val="dk1"/>
                          </a:solidFill>
                          <a:latin typeface="Arial"/>
                        </a:rPr>
                        <a:t>2614,80 €+ 3982,80 €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lt1">
                        <a:lumMod val="85000"/>
                      </a:schemeClr>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PlaceHolder 1"/>
          <p:cNvSpPr>
            <a:spLocks noGrp="1"/>
          </p:cNvSpPr>
          <p:nvPr>
            <p:ph type="title"/>
          </p:nvPr>
        </p:nvSpPr>
        <p:spPr>
          <a:xfrm>
            <a:off x="453233" y="230965"/>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1" strike="noStrike" spc="-1" dirty="0">
                <a:solidFill>
                  <a:srgbClr val="C00000"/>
                </a:solidFill>
                <a:latin typeface="Arial"/>
              </a:rPr>
              <a:t>Dépenses de personnel : les éléments marquants de l’évolution de la masse salariale en 2025</a:t>
            </a:r>
            <a:endParaRPr lang="fr-FR" sz="1800" b="0" strike="noStrike" spc="-1" dirty="0">
              <a:solidFill>
                <a:srgbClr val="C00000"/>
              </a:solidFill>
              <a:latin typeface="Arial"/>
            </a:endParaRPr>
          </a:p>
        </p:txBody>
      </p:sp>
      <p:sp>
        <p:nvSpPr>
          <p:cNvPr id="96" name="PlaceHolder 2"/>
          <p:cNvSpPr>
            <a:spLocks noGrp="1"/>
          </p:cNvSpPr>
          <p:nvPr>
            <p:ph/>
          </p:nvPr>
        </p:nvSpPr>
        <p:spPr>
          <a:xfrm>
            <a:off x="385482" y="1228166"/>
            <a:ext cx="8022022" cy="5074022"/>
          </a:xfrm>
          <a:prstGeom prst="rect">
            <a:avLst/>
          </a:prstGeom>
          <a:noFill/>
          <a:ln w="0">
            <a:noFill/>
          </a:ln>
        </p:spPr>
        <p:txBody>
          <a:bodyPr lIns="90000" tIns="45000" rIns="90000" bIns="45000" anchor="t">
            <a:noAutofit/>
          </a:bodyPr>
          <a:lstStyle/>
          <a:p>
            <a:pPr indent="0" algn="just">
              <a:spcBef>
                <a:spcPts val="1417"/>
              </a:spcBef>
              <a:buNone/>
            </a:pPr>
            <a:r>
              <a:rPr lang="fr-FR" sz="1800" b="0" strike="noStrike" spc="-1" dirty="0">
                <a:solidFill>
                  <a:srgbClr val="000000"/>
                </a:solidFill>
                <a:latin typeface="Segoe UI"/>
              </a:rPr>
              <a:t>Les dépenses de personnel de la commune s’établissent à 1 804 492 € pour l’année 2025 et ont baissé de 4,44% par rapport à 2024 (1 886 700€ en 2024). Ces dépenses représentent une part de 55,23% du budget de fonctionnement.</a:t>
            </a:r>
            <a:endParaRPr lang="fr-FR" sz="1800" b="0" strike="noStrike" spc="-1" dirty="0">
              <a:solidFill>
                <a:srgbClr val="000000"/>
              </a:solidFill>
              <a:latin typeface="Segoe UI"/>
              <a:ea typeface="Segoe UI"/>
            </a:endParaRPr>
          </a:p>
          <a:p>
            <a:pPr indent="0" algn="just">
              <a:spcBef>
                <a:spcPts val="1417"/>
              </a:spcBef>
              <a:buNone/>
            </a:pPr>
            <a:r>
              <a:rPr lang="fr-FR" sz="1800" b="1" strike="noStrike" spc="-1" dirty="0">
                <a:solidFill>
                  <a:srgbClr val="000000"/>
                </a:solidFill>
                <a:latin typeface="Segoe UI"/>
              </a:rPr>
              <a:t>Cette baisse s’explique par : </a:t>
            </a:r>
            <a:endParaRPr lang="fr-FR" sz="1800" b="1" strike="noStrike" spc="-1" dirty="0">
              <a:solidFill>
                <a:srgbClr val="000000"/>
              </a:solidFill>
              <a:latin typeface="Segoe UI"/>
              <a:ea typeface="Segoe UI"/>
            </a:endParaRPr>
          </a:p>
          <a:p>
            <a:pPr indent="0" algn="just">
              <a:spcAft>
                <a:spcPts val="96"/>
              </a:spcAft>
              <a:buNone/>
            </a:pPr>
            <a:r>
              <a:rPr lang="fr-FR" sz="1800" b="0" strike="noStrike" spc="-1" dirty="0">
                <a:solidFill>
                  <a:srgbClr val="000000"/>
                </a:solidFill>
                <a:latin typeface="Segoe UI"/>
                <a:ea typeface="Segoe UI"/>
              </a:rPr>
              <a:t>- un départ à la retraite le 1</a:t>
            </a:r>
            <a:r>
              <a:rPr lang="fr-FR" sz="1800" b="0" strike="noStrike" spc="-1" baseline="33000" dirty="0">
                <a:solidFill>
                  <a:srgbClr val="000000"/>
                </a:solidFill>
                <a:latin typeface="Segoe UI"/>
                <a:ea typeface="Segoe UI"/>
              </a:rPr>
              <a:t>er</a:t>
            </a:r>
            <a:r>
              <a:rPr lang="fr-FR" sz="1800" b="0" strike="noStrike" spc="-1" dirty="0">
                <a:solidFill>
                  <a:srgbClr val="000000"/>
                </a:solidFill>
                <a:latin typeface="Segoe UI"/>
                <a:ea typeface="Segoe UI"/>
              </a:rPr>
              <a:t> mai 2025 non remplacé </a:t>
            </a:r>
          </a:p>
          <a:p>
            <a:pPr indent="0" algn="just">
              <a:spcAft>
                <a:spcPts val="96"/>
              </a:spcAft>
              <a:buNone/>
            </a:pPr>
            <a:r>
              <a:rPr lang="fr-FR" sz="1800" b="1" strike="noStrike" spc="-1" dirty="0">
                <a:solidFill>
                  <a:srgbClr val="000000"/>
                </a:solidFill>
                <a:latin typeface="Segoe UI"/>
                <a:ea typeface="Segoe UI"/>
              </a:rPr>
              <a:t>- </a:t>
            </a:r>
            <a:r>
              <a:rPr lang="fr-FR" sz="1800" b="0" strike="noStrike" spc="-1" dirty="0">
                <a:solidFill>
                  <a:srgbClr val="000000"/>
                </a:solidFill>
                <a:latin typeface="Segoe UI"/>
                <a:ea typeface="Segoe UI"/>
              </a:rPr>
              <a:t>un départ en retraite progressive le 1</a:t>
            </a:r>
            <a:r>
              <a:rPr lang="fr-FR" sz="1800" b="0" strike="noStrike" spc="-1" baseline="33000" dirty="0">
                <a:solidFill>
                  <a:srgbClr val="000000"/>
                </a:solidFill>
                <a:latin typeface="Segoe UI"/>
                <a:ea typeface="Segoe UI"/>
              </a:rPr>
              <a:t>er</a:t>
            </a:r>
            <a:r>
              <a:rPr lang="fr-FR" sz="1800" b="0" strike="noStrike" spc="-1" dirty="0">
                <a:solidFill>
                  <a:srgbClr val="000000"/>
                </a:solidFill>
                <a:latin typeface="Segoe UI"/>
                <a:ea typeface="Segoe UI"/>
              </a:rPr>
              <a:t> juillet 2025 non remplacé (40% de retraite – 60% d’activité pour cet agent)</a:t>
            </a:r>
          </a:p>
          <a:p>
            <a:pPr indent="0" algn="just">
              <a:spcAft>
                <a:spcPts val="96"/>
              </a:spcAft>
              <a:buNone/>
            </a:pPr>
            <a:r>
              <a:rPr lang="fr-FR" sz="1800" b="0" strike="noStrike" spc="-1" dirty="0">
                <a:solidFill>
                  <a:srgbClr val="000000"/>
                </a:solidFill>
                <a:latin typeface="Segoe UI"/>
                <a:ea typeface="Segoe UI"/>
              </a:rPr>
              <a:t>- un départ à la retraite le 1</a:t>
            </a:r>
            <a:r>
              <a:rPr lang="fr-FR" sz="1800" b="0" strike="noStrike" spc="-1" baseline="33000" dirty="0">
                <a:solidFill>
                  <a:srgbClr val="000000"/>
                </a:solidFill>
                <a:latin typeface="Segoe UI"/>
                <a:ea typeface="Segoe UI"/>
              </a:rPr>
              <a:t>er</a:t>
            </a:r>
            <a:r>
              <a:rPr lang="fr-FR" sz="1800" b="0" strike="noStrike" spc="-1" dirty="0">
                <a:solidFill>
                  <a:srgbClr val="000000"/>
                </a:solidFill>
                <a:latin typeface="Segoe UI"/>
                <a:ea typeface="Segoe UI"/>
              </a:rPr>
              <a:t> septembre 2025 non remplacé sur l’année 2025 </a:t>
            </a:r>
          </a:p>
          <a:p>
            <a:pPr indent="0" algn="just">
              <a:spcAft>
                <a:spcPts val="96"/>
              </a:spcAft>
              <a:buNone/>
            </a:pPr>
            <a:endParaRPr lang="fr-FR" sz="1800" b="1" strike="noStrike" spc="-1" dirty="0">
              <a:solidFill>
                <a:srgbClr val="000000"/>
              </a:solidFill>
              <a:latin typeface="Segoe UI"/>
              <a:ea typeface="Segoe UI"/>
            </a:endParaRPr>
          </a:p>
          <a:p>
            <a:pPr indent="0" algn="just">
              <a:spcAft>
                <a:spcPts val="96"/>
              </a:spcAft>
              <a:buNone/>
            </a:pPr>
            <a:r>
              <a:rPr lang="fr-FR" sz="1800" b="1" strike="noStrike" spc="-1" dirty="0">
                <a:solidFill>
                  <a:srgbClr val="000000"/>
                </a:solidFill>
                <a:latin typeface="Segoe UI"/>
                <a:ea typeface="Segoe UI"/>
              </a:rPr>
              <a:t>Ces trois départs non remplacés ont permis d’atténuer les effets des augmentations incompressibles :</a:t>
            </a:r>
            <a:endParaRPr lang="fr-FR" sz="1800" b="0" strike="noStrike" spc="-1" dirty="0">
              <a:solidFill>
                <a:srgbClr val="000000"/>
              </a:solidFill>
              <a:latin typeface="Segoe UI"/>
            </a:endParaRPr>
          </a:p>
          <a:p>
            <a:pPr indent="0" algn="just">
              <a:spcAft>
                <a:spcPts val="96"/>
              </a:spcAft>
              <a:buNone/>
            </a:pPr>
            <a:r>
              <a:rPr lang="fr-FR" sz="1800" b="0" strike="noStrike" spc="-1" dirty="0">
                <a:solidFill>
                  <a:srgbClr val="000000"/>
                </a:solidFill>
                <a:latin typeface="Segoe UI"/>
              </a:rPr>
              <a:t>- l’augmentation de 3% de la part employeur de la cotisation CNRACL</a:t>
            </a:r>
            <a:endParaRPr lang="fr-FR" sz="1800" b="0" strike="noStrike" spc="-1" dirty="0">
              <a:solidFill>
                <a:srgbClr val="000000"/>
              </a:solidFill>
              <a:latin typeface="Segoe UI"/>
              <a:ea typeface="Segoe UI"/>
            </a:endParaRPr>
          </a:p>
          <a:p>
            <a:pPr indent="0" algn="just">
              <a:spcAft>
                <a:spcPts val="96"/>
              </a:spcAft>
              <a:buNone/>
            </a:pPr>
            <a:r>
              <a:rPr lang="fr-FR" sz="1800" b="0" strike="noStrike" spc="-1" dirty="0">
                <a:solidFill>
                  <a:srgbClr val="000000"/>
                </a:solidFill>
                <a:latin typeface="Segoe UI"/>
                <a:ea typeface="Segoe UI"/>
              </a:rPr>
              <a:t>- la poursuite du glissement vieillesse technicité (avancements d’échelon et de grade). La modification des Lignes Directrices de Gestion de la mairie de Salindres, intervenue en octobre 2023, assouplissant les critères d’avancement de grade, a permis à 2 agents de bénéficier d’un avancement de grade en 2025.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PlaceHolder 1"/>
          <p:cNvSpPr>
            <a:spLocks noGrp="1"/>
          </p:cNvSpPr>
          <p:nvPr>
            <p:ph type="title"/>
          </p:nvPr>
        </p:nvSpPr>
        <p:spPr>
          <a:xfrm>
            <a:off x="628560" y="365040"/>
            <a:ext cx="7886520" cy="872089"/>
          </a:xfrm>
          <a:prstGeom prst="rect">
            <a:avLst/>
          </a:prstGeom>
          <a:noFill/>
          <a:ln w="0">
            <a:noFill/>
          </a:ln>
        </p:spPr>
        <p:txBody>
          <a:bodyPr lIns="90000" tIns="45000" rIns="90000" bIns="45000" anchor="t">
            <a:noAutofit/>
          </a:bodyPr>
          <a:lstStyle/>
          <a:p>
            <a:pPr indent="0">
              <a:lnSpc>
                <a:spcPct val="100000"/>
              </a:lnSpc>
              <a:buNone/>
            </a:pPr>
            <a:r>
              <a:rPr lang="fr-FR" sz="1800" b="1" strike="noStrike" spc="-1" dirty="0">
                <a:solidFill>
                  <a:srgbClr val="C00000"/>
                </a:solidFill>
                <a:latin typeface="Segoe UI"/>
                <a:ea typeface="Calibri"/>
              </a:rPr>
              <a:t>Les éléments marquants de l’évolution de la masse salariale prévus en 2026 </a:t>
            </a:r>
            <a:br>
              <a:rPr sz="1800" dirty="0"/>
            </a:br>
            <a:endParaRPr lang="fr-FR" sz="1800" b="0" strike="noStrike" spc="-1" dirty="0">
              <a:solidFill>
                <a:srgbClr val="000000"/>
              </a:solidFill>
              <a:latin typeface="Arial"/>
            </a:endParaRPr>
          </a:p>
        </p:txBody>
      </p:sp>
      <p:sp>
        <p:nvSpPr>
          <p:cNvPr id="98" name="PlaceHolder 2"/>
          <p:cNvSpPr>
            <a:spLocks noGrp="1"/>
          </p:cNvSpPr>
          <p:nvPr>
            <p:ph/>
          </p:nvPr>
        </p:nvSpPr>
        <p:spPr>
          <a:xfrm>
            <a:off x="628560" y="1610407"/>
            <a:ext cx="7886520" cy="4350960"/>
          </a:xfrm>
          <a:prstGeom prst="rect">
            <a:avLst/>
          </a:prstGeom>
          <a:noFill/>
          <a:ln w="0">
            <a:noFill/>
          </a:ln>
        </p:spPr>
        <p:txBody>
          <a:bodyPr lIns="90000" tIns="45000" rIns="90000" bIns="45000" anchor="t">
            <a:noAutofit/>
          </a:bodyPr>
          <a:lstStyle/>
          <a:p>
            <a:pPr indent="0" algn="just">
              <a:lnSpc>
                <a:spcPct val="106000"/>
              </a:lnSpc>
              <a:spcAft>
                <a:spcPts val="799"/>
              </a:spcAft>
              <a:buNone/>
            </a:pPr>
            <a:r>
              <a:rPr lang="fr-FR" sz="1800" b="0" strike="noStrike" spc="-1">
                <a:solidFill>
                  <a:srgbClr val="000000"/>
                </a:solidFill>
                <a:latin typeface="Segoe UI"/>
                <a:ea typeface="Calibri"/>
              </a:rPr>
              <a:t>-</a:t>
            </a:r>
            <a:endParaRPr lang="fr-FR" sz="1800" b="0" strike="noStrike" spc="-1">
              <a:solidFill>
                <a:srgbClr val="000000"/>
              </a:solidFill>
              <a:latin typeface="Arial"/>
            </a:endParaRPr>
          </a:p>
        </p:txBody>
      </p:sp>
      <p:sp>
        <p:nvSpPr>
          <p:cNvPr id="3" name="ZoneTexte 2">
            <a:extLst>
              <a:ext uri="{FF2B5EF4-FFF2-40B4-BE49-F238E27FC236}">
                <a16:creationId xmlns:a16="http://schemas.microsoft.com/office/drawing/2014/main" id="{522CE227-3B48-AC83-D956-94F71EA80CE0}"/>
              </a:ext>
            </a:extLst>
          </p:cNvPr>
          <p:cNvSpPr txBox="1"/>
          <p:nvPr/>
        </p:nvSpPr>
        <p:spPr>
          <a:xfrm>
            <a:off x="286871" y="1589238"/>
            <a:ext cx="8453717" cy="4903722"/>
          </a:xfrm>
          <a:prstGeom prst="rect">
            <a:avLst/>
          </a:prstGeom>
          <a:noFill/>
        </p:spPr>
        <p:txBody>
          <a:bodyPr wrap="square">
            <a:spAutoFit/>
          </a:bodyPr>
          <a:lstStyle/>
          <a:p>
            <a:pPr marL="342900" lvl="0" indent="-342900" algn="just">
              <a:lnSpc>
                <a:spcPct val="106000"/>
              </a:lnSpc>
              <a:spcAft>
                <a:spcPts val="800"/>
              </a:spcAft>
              <a:buFont typeface="Symbol" panose="05050102010706020507" pitchFamily="18" charset="2"/>
              <a:buChar char=""/>
            </a:pPr>
            <a:r>
              <a:rPr lang="fr-FR" b="1" kern="0" dirty="0">
                <a:solidFill>
                  <a:srgbClr val="000000"/>
                </a:solidFill>
                <a:latin typeface="Segoe UI" panose="020B0502040204020203" pitchFamily="34" charset="0"/>
                <a:ea typeface="Calibri" panose="020F0502020204030204" pitchFamily="34" charset="0"/>
                <a:cs typeface="Times New Roman" panose="02020603050405020304" pitchFamily="18" charset="0"/>
              </a:rPr>
              <a:t>Le décret instaurant </a:t>
            </a:r>
            <a:r>
              <a:rPr lang="fr-FR" sz="1800" b="1"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les hausses de cotisations CNRACL </a:t>
            </a: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(part employeur) prévoit une augmentation de 3% chaque année de 2025 à 2028, ce qui représente pour la commune un coût d’environ 100 000 € sur 4 ans à masse salariale constante (une moyenne de 25 000€ par an). </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6000"/>
              </a:lnSpc>
              <a:spcAft>
                <a:spcPts val="800"/>
              </a:spcAft>
              <a:buNone/>
            </a:pP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45"/>
              </a:spcAft>
              <a:buFont typeface="Symbol" panose="05050102010706020507" pitchFamily="18" charset="2"/>
              <a:buChar char=""/>
            </a:pP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 partir du 1</a:t>
            </a:r>
            <a:r>
              <a:rPr lang="fr-FR" sz="1800" kern="0" baseline="300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er</a:t>
            </a: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janvier 2026, une</a:t>
            </a:r>
            <a:r>
              <a:rPr lang="fr-FR" sz="1800" b="1"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participation financière</a:t>
            </a: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employeur à la complémentaire santé des agents publics a été rendue obligatoire. Cette avancée sociale représente un coût annuel estimé à 1900€.   </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45"/>
              </a:spcAft>
              <a:buNone/>
            </a:pP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45"/>
              </a:spcAft>
              <a:buFont typeface="Symbol" panose="05050102010706020507" pitchFamily="18" charset="2"/>
              <a:buChar char=""/>
            </a:pP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Poursuite du glissement vieillesse-technicité : 2 avancements de grade sont prévus en 2026 + impact des avancements </a:t>
            </a:r>
            <a:r>
              <a:rPr lang="fr-FR" sz="1800" kern="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de </a:t>
            </a:r>
            <a:r>
              <a:rPr lang="fr-FR" kern="0">
                <a:solidFill>
                  <a:srgbClr val="000000"/>
                </a:solidFill>
                <a:latin typeface="Segoe UI" panose="020B0502040204020203" pitchFamily="34" charset="0"/>
                <a:ea typeface="Calibri" panose="020F0502020204030204" pitchFamily="34" charset="0"/>
                <a:cs typeface="Times New Roman" panose="02020603050405020304" pitchFamily="18" charset="0"/>
              </a:rPr>
              <a:t>carrière</a:t>
            </a:r>
            <a:r>
              <a:rPr lang="fr-FR" sz="1800" kern="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a:t>
            </a: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des années précédentes</a:t>
            </a:r>
          </a:p>
          <a:p>
            <a:pPr marL="342900" lvl="0" indent="-342900">
              <a:lnSpc>
                <a:spcPct val="106000"/>
              </a:lnSpc>
              <a:spcAft>
                <a:spcPts val="45"/>
              </a:spcAft>
              <a:buFont typeface="Symbol" panose="05050102010706020507" pitchFamily="18" charset="2"/>
              <a:buChar char=""/>
            </a:pP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45"/>
              </a:spcAft>
              <a:buFont typeface="Symbol" panose="05050102010706020507" pitchFamily="18" charset="2"/>
              <a:buChar char=""/>
            </a:pP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Les effets de ces augmentations pourront être </a:t>
            </a:r>
            <a:r>
              <a:rPr lang="fr-FR" sz="1800" b="1"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atténués par le départ à la retraite de 2 agents</a:t>
            </a:r>
            <a:r>
              <a:rPr lang="fr-FR" sz="1800" kern="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(agents en maladie depuis plusieurs années et déjà remplacés). </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33"/>
          <p:cNvSpPr/>
          <p:nvPr/>
        </p:nvSpPr>
        <p:spPr>
          <a:xfrm>
            <a:off x="846360" y="3902040"/>
            <a:ext cx="3241440" cy="117432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1" strike="noStrike" spc="-1">
                <a:solidFill>
                  <a:srgbClr val="000000"/>
                </a:solidFill>
                <a:latin typeface="Arial"/>
              </a:rPr>
              <a:t>L</a:t>
            </a:r>
            <a:r>
              <a:rPr lang="en-US" sz="1110" b="1" strike="noStrike" spc="500">
                <a:solidFill>
                  <a:srgbClr val="000000"/>
                </a:solidFill>
                <a:latin typeface="Arial"/>
              </a:rPr>
              <a:t>e</a:t>
            </a:r>
            <a:r>
              <a:rPr lang="en-US" sz="1110" b="1" strike="noStrike" spc="-1">
                <a:solidFill>
                  <a:srgbClr val="000000"/>
                </a:solidFill>
                <a:latin typeface="Arial"/>
              </a:rPr>
              <a:t>DO</a:t>
            </a:r>
            <a:r>
              <a:rPr lang="en-US" sz="1110" b="1" strike="noStrike" spc="494">
                <a:solidFill>
                  <a:srgbClr val="000000"/>
                </a:solidFill>
                <a:latin typeface="Arial"/>
              </a:rPr>
              <a:t>B</a:t>
            </a:r>
            <a:r>
              <a:rPr lang="en-US" sz="1110" b="1" strike="noStrike" spc="-1">
                <a:solidFill>
                  <a:srgbClr val="000000"/>
                </a:solidFill>
                <a:latin typeface="Arial"/>
              </a:rPr>
              <a:t>e</a:t>
            </a:r>
            <a:r>
              <a:rPr lang="en-US" sz="1110" b="1" strike="noStrike" spc="-18">
                <a:solidFill>
                  <a:srgbClr val="000000"/>
                </a:solidFill>
                <a:latin typeface="Arial"/>
              </a:rPr>
              <a:t>s</a:t>
            </a:r>
            <a:r>
              <a:rPr lang="en-US" sz="1110" b="1" strike="noStrike" spc="494">
                <a:solidFill>
                  <a:srgbClr val="000000"/>
                </a:solidFill>
                <a:latin typeface="Arial"/>
              </a:rPr>
              <a:t>t</a:t>
            </a:r>
            <a:r>
              <a:rPr lang="en-US" sz="1110" b="1" strike="noStrike" spc="-1">
                <a:solidFill>
                  <a:srgbClr val="000000"/>
                </a:solidFill>
                <a:latin typeface="Arial"/>
              </a:rPr>
              <a:t>un</a:t>
            </a:r>
            <a:r>
              <a:rPr lang="en-US" sz="1110" b="1" strike="noStrike" spc="500">
                <a:solidFill>
                  <a:srgbClr val="000000"/>
                </a:solidFill>
                <a:latin typeface="Arial"/>
              </a:rPr>
              <a:t>e</a:t>
            </a:r>
            <a:r>
              <a:rPr lang="en-US" sz="1110" b="1" strike="noStrike" spc="-15">
                <a:solidFill>
                  <a:srgbClr val="000000"/>
                </a:solidFill>
                <a:latin typeface="Arial"/>
              </a:rPr>
              <a:t>é</a:t>
            </a:r>
            <a:r>
              <a:rPr lang="en-US" sz="1110" b="1" strike="noStrike" spc="-1">
                <a:solidFill>
                  <a:srgbClr val="000000"/>
                </a:solidFill>
                <a:latin typeface="Arial"/>
              </a:rPr>
              <a:t>tap</a:t>
            </a:r>
            <a:r>
              <a:rPr lang="en-US" sz="1110" b="1" strike="noStrike" spc="488">
                <a:solidFill>
                  <a:srgbClr val="000000"/>
                </a:solidFill>
                <a:latin typeface="Arial"/>
              </a:rPr>
              <a:t>e</a:t>
            </a:r>
            <a:r>
              <a:rPr lang="en-US" sz="1110" b="1" strike="noStrike" spc="-1">
                <a:solidFill>
                  <a:srgbClr val="000000"/>
                </a:solidFill>
                <a:latin typeface="Arial"/>
              </a:rPr>
              <a:t>oblig</a:t>
            </a:r>
            <a:r>
              <a:rPr lang="en-US" sz="1110" b="1" strike="noStrike" spc="-18">
                <a:solidFill>
                  <a:srgbClr val="000000"/>
                </a:solidFill>
                <a:latin typeface="Arial"/>
              </a:rPr>
              <a:t>a</a:t>
            </a:r>
            <a:r>
              <a:rPr lang="en-US" sz="1110" b="1" strike="noStrike" spc="-1">
                <a:solidFill>
                  <a:srgbClr val="000000"/>
                </a:solidFill>
                <a:latin typeface="Arial"/>
              </a:rPr>
              <a:t>t</a:t>
            </a:r>
            <a:r>
              <a:rPr lang="en-US" sz="1110" b="1" strike="noStrike" spc="-15">
                <a:solidFill>
                  <a:srgbClr val="000000"/>
                </a:solidFill>
                <a:latin typeface="Arial"/>
              </a:rPr>
              <a:t>o</a:t>
            </a:r>
            <a:r>
              <a:rPr lang="en-US" sz="1110" b="1" strike="noStrike" spc="-1">
                <a:solidFill>
                  <a:srgbClr val="000000"/>
                </a:solidFill>
                <a:latin typeface="Arial"/>
              </a:rPr>
              <a:t>ir</a:t>
            </a:r>
            <a:r>
              <a:rPr lang="en-US" sz="1110" b="1" strike="noStrike" spc="497">
                <a:solidFill>
                  <a:srgbClr val="000000"/>
                </a:solidFill>
                <a:latin typeface="Arial"/>
              </a:rPr>
              <a:t>e</a:t>
            </a:r>
            <a:r>
              <a:rPr lang="en-US" sz="1110" b="0" strike="noStrike" spc="-1">
                <a:solidFill>
                  <a:srgbClr val="000000"/>
                </a:solidFill>
                <a:latin typeface="Arial"/>
              </a:rPr>
              <a:t>dan</a:t>
            </a:r>
            <a:r>
              <a:rPr lang="en-US" sz="1110" b="0" strike="noStrike" spc="488">
                <a:solidFill>
                  <a:srgbClr val="000000"/>
                </a:solidFill>
                <a:latin typeface="Arial"/>
              </a:rPr>
              <a:t>s</a:t>
            </a:r>
            <a:r>
              <a:rPr lang="en-US" sz="1110" b="0" strike="noStrike" spc="-1">
                <a:solidFill>
                  <a:srgbClr val="000000"/>
                </a:solidFill>
                <a:latin typeface="Arial"/>
              </a:rPr>
              <a:t>l</a:t>
            </a:r>
            <a:r>
              <a:rPr lang="en-US" sz="1110" b="0" strike="noStrike" spc="500">
                <a:solidFill>
                  <a:srgbClr val="000000"/>
                </a:solidFill>
                <a:latin typeface="Arial"/>
              </a:rPr>
              <a:t>e</a:t>
            </a:r>
            <a:r>
              <a:rPr lang="en-US" sz="1110" b="0" strike="noStrike" spc="-1">
                <a:solidFill>
                  <a:srgbClr val="000000"/>
                </a:solidFill>
                <a:latin typeface="Arial"/>
              </a:rPr>
              <a:t>c</a:t>
            </a:r>
            <a:r>
              <a:rPr lang="en-US" sz="1110" b="0" strike="noStrike" spc="-15">
                <a:solidFill>
                  <a:srgbClr val="000000"/>
                </a:solidFill>
                <a:latin typeface="Arial"/>
              </a:rPr>
              <a:t>y</a:t>
            </a:r>
            <a:r>
              <a:rPr lang="en-US" sz="1110" b="0" strike="noStrike" spc="-1">
                <a:solidFill>
                  <a:srgbClr val="000000"/>
                </a:solidFill>
                <a:latin typeface="Arial"/>
              </a:rPr>
              <a:t>cle</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budg</a:t>
            </a:r>
            <a:r>
              <a:rPr lang="en-US" sz="1110" b="0" strike="noStrike" spc="-15">
                <a:solidFill>
                  <a:srgbClr val="000000"/>
                </a:solidFill>
                <a:latin typeface="Arial"/>
              </a:rPr>
              <a:t>é</a:t>
            </a:r>
            <a:r>
              <a:rPr lang="en-US" sz="1110" b="0" strike="noStrike" spc="-1">
                <a:solidFill>
                  <a:srgbClr val="000000"/>
                </a:solidFill>
                <a:latin typeface="Arial"/>
              </a:rPr>
              <a:t>tair</a:t>
            </a:r>
            <a:r>
              <a:rPr lang="en-US" sz="1110" b="0" strike="noStrike" spc="551">
                <a:solidFill>
                  <a:srgbClr val="000000"/>
                </a:solidFill>
                <a:latin typeface="Arial"/>
              </a:rPr>
              <a:t>e</a:t>
            </a:r>
            <a:r>
              <a:rPr lang="en-US" sz="1110" b="0" strike="noStrike" spc="-1">
                <a:solidFill>
                  <a:srgbClr val="000000"/>
                </a:solidFill>
                <a:latin typeface="Arial"/>
              </a:rPr>
              <a:t>de</a:t>
            </a:r>
            <a:r>
              <a:rPr lang="en-US" sz="1110" b="0" strike="noStrike" spc="548">
                <a:solidFill>
                  <a:srgbClr val="000000"/>
                </a:solidFill>
                <a:latin typeface="Arial"/>
              </a:rPr>
              <a:t>s</a:t>
            </a:r>
            <a:r>
              <a:rPr lang="en-US" sz="1110" b="0" strike="noStrike" spc="-1">
                <a:solidFill>
                  <a:srgbClr val="000000"/>
                </a:solidFill>
                <a:latin typeface="Arial"/>
              </a:rPr>
              <a:t>r</a:t>
            </a:r>
            <a:r>
              <a:rPr lang="en-US" sz="1110" b="0" strike="noStrike" spc="-15">
                <a:solidFill>
                  <a:srgbClr val="000000"/>
                </a:solidFill>
                <a:latin typeface="Arial"/>
              </a:rPr>
              <a:t>é</a:t>
            </a:r>
            <a:r>
              <a:rPr lang="en-US" sz="1110" b="0" strike="noStrike" spc="-1">
                <a:solidFill>
                  <a:srgbClr val="000000"/>
                </a:solidFill>
                <a:latin typeface="Arial"/>
              </a:rPr>
              <a:t>gion</a:t>
            </a:r>
            <a:r>
              <a:rPr lang="en-US" sz="1110" b="0" strike="noStrike" spc="-15">
                <a:solidFill>
                  <a:srgbClr val="000000"/>
                </a:solidFill>
                <a:latin typeface="Arial"/>
              </a:rPr>
              <a:t>s</a:t>
            </a:r>
            <a:r>
              <a:rPr lang="en-US" sz="1110" b="0" strike="noStrike" spc="559">
                <a:solidFill>
                  <a:srgbClr val="000000"/>
                </a:solidFill>
                <a:latin typeface="Arial"/>
              </a:rPr>
              <a:t>,</a:t>
            </a:r>
            <a:r>
              <a:rPr lang="en-US" sz="1110" b="0" strike="noStrike" spc="-1">
                <a:solidFill>
                  <a:srgbClr val="000000"/>
                </a:solidFill>
                <a:latin typeface="Arial"/>
              </a:rPr>
              <a:t>dép</a:t>
            </a:r>
            <a:r>
              <a:rPr lang="en-US" sz="1110" b="0" strike="noStrike" spc="-18">
                <a:solidFill>
                  <a:srgbClr val="000000"/>
                </a:solidFill>
                <a:latin typeface="Arial"/>
              </a:rPr>
              <a:t>a</a:t>
            </a:r>
            <a:r>
              <a:rPr lang="en-US" sz="1110" b="0" strike="noStrike" spc="-1">
                <a:solidFill>
                  <a:srgbClr val="000000"/>
                </a:solidFill>
                <a:latin typeface="Arial"/>
              </a:rPr>
              <a:t>rteme</a:t>
            </a:r>
            <a:r>
              <a:rPr lang="en-US" sz="1110" b="0" strike="noStrike" spc="-15">
                <a:solidFill>
                  <a:srgbClr val="000000"/>
                </a:solidFill>
                <a:latin typeface="Arial"/>
              </a:rPr>
              <a:t>n</a:t>
            </a:r>
            <a:r>
              <a:rPr lang="en-US" sz="1110" b="0" strike="noStrike" spc="-1">
                <a:solidFill>
                  <a:srgbClr val="000000"/>
                </a:solidFill>
                <a:latin typeface="Arial"/>
              </a:rPr>
              <a:t>t</a:t>
            </a:r>
            <a:r>
              <a:rPr lang="en-US" sz="1110" b="0" strike="noStrike" spc="-15">
                <a:solidFill>
                  <a:srgbClr val="000000"/>
                </a:solidFill>
                <a:latin typeface="Arial"/>
              </a:rPr>
              <a:t>s</a:t>
            </a:r>
            <a:r>
              <a:rPr lang="en-US" sz="1110" b="0" strike="noStrike" spc="559">
                <a:solidFill>
                  <a:srgbClr val="000000"/>
                </a:solidFill>
                <a:latin typeface="Arial"/>
              </a:rPr>
              <a:t>,</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mmunes</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d</a:t>
            </a:r>
            <a:r>
              <a:rPr lang="en-US" sz="1110" b="0" strike="noStrike" spc="449">
                <a:solidFill>
                  <a:srgbClr val="000000"/>
                </a:solidFill>
                <a:latin typeface="Arial"/>
              </a:rPr>
              <a:t>e</a:t>
            </a:r>
            <a:r>
              <a:rPr lang="en-US" sz="1110" b="0" strike="noStrike" spc="-1">
                <a:solidFill>
                  <a:srgbClr val="000000"/>
                </a:solidFill>
                <a:latin typeface="Arial"/>
              </a:rPr>
              <a:t>plu</a:t>
            </a:r>
            <a:r>
              <a:rPr lang="en-US" sz="1110" b="0" strike="noStrike" spc="437">
                <a:solidFill>
                  <a:srgbClr val="000000"/>
                </a:solidFill>
                <a:latin typeface="Arial"/>
              </a:rPr>
              <a:t>s</a:t>
            </a:r>
            <a:r>
              <a:rPr lang="en-US" sz="1110" b="0" strike="noStrike" spc="-1">
                <a:solidFill>
                  <a:srgbClr val="000000"/>
                </a:solidFill>
                <a:latin typeface="Arial"/>
              </a:rPr>
              <a:t>d</a:t>
            </a:r>
            <a:r>
              <a:rPr lang="en-US" sz="1110" b="0" strike="noStrike" spc="437">
                <a:solidFill>
                  <a:srgbClr val="000000"/>
                </a:solidFill>
                <a:latin typeface="Arial"/>
              </a:rPr>
              <a:t>e</a:t>
            </a:r>
            <a:r>
              <a:rPr lang="en-US" sz="1110" b="0" strike="noStrike" spc="426">
                <a:solidFill>
                  <a:srgbClr val="000000"/>
                </a:solidFill>
                <a:latin typeface="Arial"/>
              </a:rPr>
              <a:t>3</a:t>
            </a:r>
            <a:r>
              <a:rPr lang="en-US" sz="1110" b="0" strike="noStrike" spc="-1">
                <a:solidFill>
                  <a:srgbClr val="000000"/>
                </a:solidFill>
                <a:latin typeface="Arial"/>
              </a:rPr>
              <a:t>50</a:t>
            </a:r>
            <a:r>
              <a:rPr lang="en-US" sz="1110" b="0" strike="noStrike" spc="437">
                <a:solidFill>
                  <a:srgbClr val="000000"/>
                </a:solidFill>
                <a:latin typeface="Arial"/>
              </a:rPr>
              <a:t>0</a:t>
            </a:r>
            <a:r>
              <a:rPr lang="en-US" sz="1110" b="0" strike="noStrike" spc="-1">
                <a:solidFill>
                  <a:srgbClr val="000000"/>
                </a:solidFill>
                <a:latin typeface="Arial"/>
              </a:rPr>
              <a:t>habit</a:t>
            </a:r>
            <a:r>
              <a:rPr lang="en-US" sz="1110" b="0" strike="noStrike" spc="-18">
                <a:solidFill>
                  <a:srgbClr val="000000"/>
                </a:solidFill>
                <a:latin typeface="Arial"/>
              </a:rPr>
              <a:t>a</a:t>
            </a:r>
            <a:r>
              <a:rPr lang="en-US" sz="1110" b="0" strike="noStrike" spc="-1">
                <a:solidFill>
                  <a:srgbClr val="000000"/>
                </a:solidFill>
                <a:latin typeface="Arial"/>
              </a:rPr>
              <a:t>nt</a:t>
            </a:r>
            <a:r>
              <a:rPr lang="en-US" sz="1110" b="0" strike="noStrike" spc="-15">
                <a:solidFill>
                  <a:srgbClr val="000000"/>
                </a:solidFill>
                <a:latin typeface="Arial"/>
              </a:rPr>
              <a:t>s</a:t>
            </a:r>
            <a:r>
              <a:rPr lang="en-US" sz="1110" b="0" strike="noStrike" spc="437">
                <a:solidFill>
                  <a:srgbClr val="000000"/>
                </a:solidFill>
                <a:latin typeface="Arial"/>
              </a:rPr>
              <a:t>,</a:t>
            </a:r>
            <a:r>
              <a:rPr lang="en-US" sz="1110" b="0" strike="noStrike" spc="-1">
                <a:solidFill>
                  <a:srgbClr val="000000"/>
                </a:solidFill>
                <a:latin typeface="Arial"/>
              </a:rPr>
              <a:t>de</a:t>
            </a:r>
            <a:r>
              <a:rPr lang="en-US" sz="1110" b="0" strike="noStrike" spc="440">
                <a:solidFill>
                  <a:srgbClr val="000000"/>
                </a:solidFill>
                <a:latin typeface="Arial"/>
              </a:rPr>
              <a:t>s</a:t>
            </a:r>
            <a:r>
              <a:rPr lang="en-US" sz="1110" b="0" strike="noStrike" spc="-1">
                <a:solidFill>
                  <a:srgbClr val="000000"/>
                </a:solidFill>
                <a:latin typeface="Arial"/>
              </a:rPr>
              <a:t>EPC</a:t>
            </a:r>
            <a:r>
              <a:rPr lang="en-US" sz="1110" b="0" strike="noStrike" spc="440">
                <a:solidFill>
                  <a:srgbClr val="000000"/>
                </a:solidFill>
                <a:latin typeface="Arial"/>
              </a:rPr>
              <a:t>I</a:t>
            </a:r>
            <a:r>
              <a:rPr lang="en-US" sz="1110" b="0" strike="noStrike" spc="-18">
                <a:solidFill>
                  <a:srgbClr val="000000"/>
                </a:solidFill>
                <a:latin typeface="Arial"/>
              </a:rPr>
              <a:t>e</a:t>
            </a:r>
            <a:r>
              <a:rPr lang="en-US" sz="1110" b="0" strike="noStrike" spc="446">
                <a:solidFill>
                  <a:srgbClr val="000000"/>
                </a:solidFill>
                <a:latin typeface="Arial"/>
              </a:rPr>
              <a:t>t</a:t>
            </a:r>
            <a:r>
              <a:rPr lang="en-US" sz="1110" b="0" strike="noStrike" spc="-1">
                <a:solidFill>
                  <a:srgbClr val="000000"/>
                </a:solidFill>
                <a:latin typeface="Arial"/>
              </a:rPr>
              <a:t>s</a:t>
            </a:r>
            <a:r>
              <a:rPr lang="en-US" sz="1110" b="0" strike="noStrike" spc="-15">
                <a:solidFill>
                  <a:srgbClr val="000000"/>
                </a:solidFill>
                <a:latin typeface="Arial"/>
              </a:rPr>
              <a:t>y</a:t>
            </a:r>
            <a:r>
              <a:rPr lang="en-US" sz="1110" b="0" strike="noStrike" spc="-1">
                <a:solidFill>
                  <a:srgbClr val="000000"/>
                </a:solidFill>
                <a:latin typeface="Arial"/>
              </a:rPr>
              <a:t>ndicats</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mi</a:t>
            </a:r>
            <a:r>
              <a:rPr lang="en-US" sz="1110" b="0" strike="noStrike" spc="-15">
                <a:solidFill>
                  <a:srgbClr val="000000"/>
                </a:solidFill>
                <a:latin typeface="Arial"/>
              </a:rPr>
              <a:t>x</a:t>
            </a:r>
            <a:r>
              <a:rPr lang="en-US" sz="1110" b="0" strike="noStrike" spc="-1">
                <a:solidFill>
                  <a:srgbClr val="000000"/>
                </a:solidFill>
                <a:latin typeface="Arial"/>
              </a:rPr>
              <a:t>te</a:t>
            </a:r>
            <a:r>
              <a:rPr lang="en-US" sz="1110" b="0" strike="noStrike" spc="551">
                <a:solidFill>
                  <a:srgbClr val="000000"/>
                </a:solidFill>
                <a:latin typeface="Arial"/>
              </a:rPr>
              <a:t>s</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mprena</a:t>
            </a:r>
            <a:r>
              <a:rPr lang="en-US" sz="1110" b="0" strike="noStrike" spc="-18">
                <a:solidFill>
                  <a:srgbClr val="000000"/>
                </a:solidFill>
                <a:latin typeface="Arial"/>
              </a:rPr>
              <a:t>n</a:t>
            </a:r>
            <a:r>
              <a:rPr lang="en-US" sz="1110" b="0" strike="noStrike" spc="557">
                <a:solidFill>
                  <a:srgbClr val="000000"/>
                </a:solidFill>
                <a:latin typeface="Arial"/>
              </a:rPr>
              <a:t>t</a:t>
            </a:r>
            <a:r>
              <a:rPr lang="en-US" sz="1110" b="0" strike="noStrike" spc="-1">
                <a:solidFill>
                  <a:srgbClr val="000000"/>
                </a:solidFill>
                <a:latin typeface="Arial"/>
              </a:rPr>
              <a:t>a</a:t>
            </a:r>
            <a:r>
              <a:rPr lang="en-US" sz="1110" b="0" strike="noStrike" spc="525">
                <a:solidFill>
                  <a:srgbClr val="000000"/>
                </a:solidFill>
                <a:latin typeface="Arial"/>
              </a:rPr>
              <a:t>u</a:t>
            </a:r>
            <a:r>
              <a:rPr lang="en-US" sz="1110" b="0" strike="noStrike" spc="-1">
                <a:solidFill>
                  <a:srgbClr val="000000"/>
                </a:solidFill>
                <a:latin typeface="Arial"/>
              </a:rPr>
              <a:t>moin</a:t>
            </a:r>
            <a:r>
              <a:rPr lang="en-US" sz="1110" b="0" strike="noStrike" spc="559">
                <a:solidFill>
                  <a:srgbClr val="000000"/>
                </a:solidFill>
                <a:latin typeface="Arial"/>
              </a:rPr>
              <a:t>s</a:t>
            </a:r>
            <a:r>
              <a:rPr lang="en-US" sz="1110" b="0" strike="noStrike" spc="-1">
                <a:solidFill>
                  <a:srgbClr val="000000"/>
                </a:solidFill>
                <a:latin typeface="Arial"/>
              </a:rPr>
              <a:t>un</a:t>
            </a:r>
            <a:r>
              <a:rPr lang="en-US" sz="1110" b="0" strike="noStrike" spc="540">
                <a:solidFill>
                  <a:srgbClr val="000000"/>
                </a:solidFill>
                <a:latin typeface="Arial"/>
              </a:rPr>
              <a:t>e</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mmun</a:t>
            </a:r>
            <a:r>
              <a:rPr lang="en-US" sz="1110" b="0" strike="noStrike" spc="551">
                <a:solidFill>
                  <a:srgbClr val="000000"/>
                </a:solidFill>
                <a:latin typeface="Arial"/>
              </a:rPr>
              <a:t>e</a:t>
            </a:r>
            <a:r>
              <a:rPr lang="en-US" sz="1110" b="0" strike="noStrike" spc="-15">
                <a:solidFill>
                  <a:srgbClr val="000000"/>
                </a:solidFill>
                <a:latin typeface="Arial"/>
              </a:rPr>
              <a:t>d</a:t>
            </a:r>
            <a:r>
              <a:rPr lang="en-US" sz="1110" b="0" strike="noStrike" spc="559">
                <a:solidFill>
                  <a:srgbClr val="000000"/>
                </a:solidFill>
                <a:latin typeface="Arial"/>
              </a:rPr>
              <a:t>e3</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50</a:t>
            </a:r>
            <a:r>
              <a:rPr lang="en-US" sz="1110" b="0" strike="noStrike" spc="403">
                <a:solidFill>
                  <a:srgbClr val="000000"/>
                </a:solidFill>
                <a:latin typeface="Arial"/>
              </a:rPr>
              <a:t>0</a:t>
            </a:r>
            <a:r>
              <a:rPr lang="en-US" sz="1110" b="0" strike="noStrike" spc="-1">
                <a:solidFill>
                  <a:srgbClr val="000000"/>
                </a:solidFill>
                <a:latin typeface="Arial"/>
              </a:rPr>
              <a:t>habita</a:t>
            </a:r>
            <a:r>
              <a:rPr lang="en-US" sz="1110" b="0" strike="noStrike" spc="-12">
                <a:solidFill>
                  <a:srgbClr val="000000"/>
                </a:solidFill>
                <a:latin typeface="Arial"/>
              </a:rPr>
              <a:t>n</a:t>
            </a:r>
            <a:r>
              <a:rPr lang="en-US" sz="1110" b="0" strike="noStrike" spc="-1">
                <a:solidFill>
                  <a:srgbClr val="000000"/>
                </a:solidFill>
                <a:latin typeface="Arial"/>
              </a:rPr>
              <a:t>t</a:t>
            </a:r>
            <a:r>
              <a:rPr lang="en-US" sz="1110" b="0" strike="noStrike" spc="386">
                <a:solidFill>
                  <a:srgbClr val="000000"/>
                </a:solidFill>
                <a:latin typeface="Arial"/>
              </a:rPr>
              <a:t>s</a:t>
            </a:r>
            <a:r>
              <a:rPr lang="en-US" sz="1110" b="0" strike="noStrike" spc="-15">
                <a:solidFill>
                  <a:srgbClr val="000000"/>
                </a:solidFill>
                <a:latin typeface="Arial"/>
              </a:rPr>
              <a:t>e</a:t>
            </a:r>
            <a:r>
              <a:rPr lang="en-US" sz="1110" b="0" strike="noStrike" spc="398">
                <a:solidFill>
                  <a:srgbClr val="000000"/>
                </a:solidFill>
                <a:latin typeface="Arial"/>
              </a:rPr>
              <a:t>t</a:t>
            </a:r>
            <a:r>
              <a:rPr lang="en-US" sz="1110" b="0" strike="noStrike" spc="-1">
                <a:solidFill>
                  <a:srgbClr val="000000"/>
                </a:solidFill>
                <a:latin typeface="Arial"/>
              </a:rPr>
              <a:t>plu</a:t>
            </a:r>
            <a:r>
              <a:rPr lang="en-US" sz="1110" b="0" strike="noStrike" spc="403">
                <a:solidFill>
                  <a:srgbClr val="000000"/>
                </a:solidFill>
                <a:latin typeface="Arial"/>
              </a:rPr>
              <a:t>s</a:t>
            </a:r>
            <a:r>
              <a:rPr lang="en-US" sz="989" b="0" i="1" strike="noStrike" spc="-1">
                <a:solidFill>
                  <a:srgbClr val="000000"/>
                </a:solidFill>
                <a:latin typeface="Arial"/>
              </a:rPr>
              <a:t>(Art</a:t>
            </a:r>
            <a:r>
              <a:rPr lang="en-US" sz="989" b="0" i="1" strike="noStrike" spc="344">
                <a:solidFill>
                  <a:srgbClr val="000000"/>
                </a:solidFill>
                <a:latin typeface="Arial"/>
              </a:rPr>
              <a:t>.</a:t>
            </a:r>
            <a:r>
              <a:rPr lang="en-US" sz="989" b="0" i="1" strike="noStrike" spc="-1">
                <a:solidFill>
                  <a:srgbClr val="000000"/>
                </a:solidFill>
                <a:latin typeface="Arial"/>
              </a:rPr>
              <a:t>L.2312-1</a:t>
            </a:r>
            <a:r>
              <a:rPr lang="en-US" sz="989" b="0" i="1" strike="noStrike" spc="335">
                <a:solidFill>
                  <a:srgbClr val="000000"/>
                </a:solidFill>
                <a:latin typeface="Arial"/>
              </a:rPr>
              <a:t>,</a:t>
            </a:r>
            <a:r>
              <a:rPr lang="en-US" sz="989" b="0" i="1" strike="noStrike" spc="-1">
                <a:solidFill>
                  <a:srgbClr val="000000"/>
                </a:solidFill>
                <a:latin typeface="Arial"/>
              </a:rPr>
              <a:t>L.3312-</a:t>
            </a:r>
            <a:r>
              <a:rPr lang="en-US" sz="989" b="0" i="1" strike="noStrike" spc="-15">
                <a:solidFill>
                  <a:srgbClr val="000000"/>
                </a:solidFill>
                <a:latin typeface="Arial"/>
              </a:rPr>
              <a:t>1</a:t>
            </a:r>
            <a:r>
              <a:rPr lang="en-US" sz="989" b="0" i="1" strike="noStrike" spc="344">
                <a:solidFill>
                  <a:srgbClr val="000000"/>
                </a:solidFill>
                <a:latin typeface="Arial"/>
              </a:rPr>
              <a:t>,</a:t>
            </a:r>
            <a:r>
              <a:rPr lang="en-US" sz="989" b="0" i="1" strike="noStrike" spc="-1">
                <a:solidFill>
                  <a:srgbClr val="000000"/>
                </a:solidFill>
                <a:latin typeface="Arial"/>
              </a:rPr>
              <a:t>L.4</a:t>
            </a:r>
            <a:r>
              <a:rPr lang="en-US" sz="989" b="0" i="1" strike="noStrike" spc="-18">
                <a:solidFill>
                  <a:srgbClr val="000000"/>
                </a:solidFill>
                <a:latin typeface="Arial"/>
              </a:rPr>
              <a:t>3</a:t>
            </a:r>
            <a:r>
              <a:rPr lang="en-US" sz="989" b="0" i="1" strike="noStrike" spc="-1">
                <a:solidFill>
                  <a:srgbClr val="000000"/>
                </a:solidFill>
                <a:latin typeface="Arial"/>
              </a:rPr>
              <a:t>12-</a:t>
            </a:r>
            <a:endParaRPr lang="fr-FR" sz="989" b="0" strike="noStrike" spc="-1">
              <a:solidFill>
                <a:srgbClr val="000000"/>
              </a:solidFill>
              <a:latin typeface="Arial"/>
            </a:endParaRPr>
          </a:p>
          <a:p>
            <a:pPr>
              <a:lnSpc>
                <a:spcPts val="1318"/>
              </a:lnSpc>
              <a:tabLst>
                <a:tab pos="213480" algn="l"/>
                <a:tab pos="888840" algn="l"/>
                <a:tab pos="1101960" algn="l"/>
                <a:tab pos="1672200" algn="l"/>
                <a:tab pos="1920600" algn="l"/>
                <a:tab pos="2471040" algn="l"/>
                <a:tab pos="3083760" algn="l"/>
              </a:tabLst>
            </a:pPr>
            <a:r>
              <a:rPr lang="en-US" sz="989" b="0" i="1" strike="noStrike" spc="-1">
                <a:solidFill>
                  <a:srgbClr val="000000"/>
                </a:solidFill>
                <a:latin typeface="Arial"/>
              </a:rPr>
              <a:t>1,	L.5211-36	et	L5622-3	du	CGCT)</a:t>
            </a:r>
            <a:r>
              <a:rPr lang="en-US" sz="1110" b="0" i="1" strike="noStrike" spc="-1">
                <a:solidFill>
                  <a:srgbClr val="000000"/>
                </a:solidFill>
                <a:latin typeface="Arial"/>
              </a:rPr>
              <a:t>.	</a:t>
            </a:r>
            <a:r>
              <a:rPr lang="en-US" sz="1110" b="0" strike="noStrike" spc="-1">
                <a:solidFill>
                  <a:srgbClr val="000000"/>
                </a:solidFill>
                <a:latin typeface="ArialMT"/>
              </a:rPr>
              <a:t>L’année	</a:t>
            </a:r>
            <a:r>
              <a:rPr lang="en-US" sz="1110" b="0" strike="noStrike" spc="-1">
                <a:solidFill>
                  <a:srgbClr val="000000"/>
                </a:solidFill>
                <a:latin typeface="Arial"/>
              </a:rPr>
              <a:t>de</a:t>
            </a:r>
            <a:endParaRPr lang="fr-FR" sz="1110" b="0" strike="noStrike" spc="-1">
              <a:solidFill>
                <a:srgbClr val="000000"/>
              </a:solidFill>
              <a:latin typeface="Arial"/>
            </a:endParaRPr>
          </a:p>
          <a:p>
            <a:pPr>
              <a:lnSpc>
                <a:spcPts val="1318"/>
              </a:lnSpc>
              <a:tabLst>
                <a:tab pos="213480" algn="l"/>
                <a:tab pos="888840" algn="l"/>
                <a:tab pos="1101960" algn="l"/>
                <a:tab pos="1672200" algn="l"/>
                <a:tab pos="1920600" algn="l"/>
                <a:tab pos="2471040" algn="l"/>
                <a:tab pos="3083760" algn="l"/>
              </a:tabLst>
            </a:pPr>
            <a:r>
              <a:rPr lang="en-US" sz="1110" b="0" strike="noStrike" spc="-1">
                <a:solidFill>
                  <a:srgbClr val="000000"/>
                </a:solidFill>
                <a:latin typeface="Arial"/>
              </a:rPr>
              <a:t>créatio</a:t>
            </a:r>
            <a:r>
              <a:rPr lang="en-US" sz="1110" b="0" strike="noStrike" spc="287">
                <a:solidFill>
                  <a:srgbClr val="000000"/>
                </a:solidFill>
                <a:latin typeface="Arial"/>
              </a:rPr>
              <a:t>n</a:t>
            </a:r>
            <a:r>
              <a:rPr lang="en-US" sz="1110" b="0" strike="noStrike" spc="-1">
                <a:solidFill>
                  <a:srgbClr val="000000"/>
                </a:solidFill>
                <a:latin typeface="ArialMT"/>
              </a:rPr>
              <a:t>d’u</a:t>
            </a:r>
            <a:r>
              <a:rPr lang="en-US" sz="1110" b="0" strike="noStrike" spc="307">
                <a:solidFill>
                  <a:srgbClr val="000000"/>
                </a:solidFill>
                <a:latin typeface="ArialMT"/>
              </a:rPr>
              <a:t>n</a:t>
            </a:r>
            <a:r>
              <a:rPr lang="en-US" sz="1110" b="0" strike="noStrike" spc="-1">
                <a:solidFill>
                  <a:srgbClr val="000000"/>
                </a:solidFill>
                <a:latin typeface="Arial"/>
              </a:rPr>
              <a:t>EPCI</a:t>
            </a:r>
            <a:r>
              <a:rPr lang="en-US" sz="1110" b="0" strike="noStrike" spc="304">
                <a:solidFill>
                  <a:srgbClr val="000000"/>
                </a:solidFill>
                <a:latin typeface="Arial"/>
              </a:rPr>
              <a:t>,</a:t>
            </a:r>
            <a:r>
              <a:rPr lang="en-US" sz="1110" b="0" strike="noStrike" spc="-1">
                <a:solidFill>
                  <a:srgbClr val="000000"/>
                </a:solidFill>
                <a:latin typeface="Arial"/>
              </a:rPr>
              <a:t>l</a:t>
            </a:r>
            <a:r>
              <a:rPr lang="en-US" sz="1110" b="0" strike="noStrike" spc="296">
                <a:solidFill>
                  <a:srgbClr val="000000"/>
                </a:solidFill>
                <a:latin typeface="Arial"/>
              </a:rPr>
              <a:t>e</a:t>
            </a:r>
            <a:r>
              <a:rPr lang="en-US" sz="1110" b="0" strike="noStrike" spc="-1">
                <a:solidFill>
                  <a:srgbClr val="000000"/>
                </a:solidFill>
                <a:latin typeface="Arial"/>
              </a:rPr>
              <a:t>DO</a:t>
            </a:r>
            <a:r>
              <a:rPr lang="en-US" sz="1110" b="0" strike="noStrike" spc="293">
                <a:solidFill>
                  <a:srgbClr val="000000"/>
                </a:solidFill>
                <a:latin typeface="Arial"/>
              </a:rPr>
              <a:t>B</a:t>
            </a:r>
            <a:r>
              <a:rPr lang="en-US" sz="1110" b="0" strike="noStrike" spc="-1">
                <a:solidFill>
                  <a:srgbClr val="000000"/>
                </a:solidFill>
                <a:latin typeface="ArialMT"/>
              </a:rPr>
              <a:t>n’es</a:t>
            </a:r>
            <a:r>
              <a:rPr lang="en-US" sz="1110" b="0" strike="noStrike" spc="301">
                <a:solidFill>
                  <a:srgbClr val="000000"/>
                </a:solidFill>
                <a:latin typeface="ArialMT"/>
              </a:rPr>
              <a:t>t</a:t>
            </a:r>
            <a:r>
              <a:rPr lang="en-US" sz="1110" b="0" strike="noStrike" spc="-1">
                <a:solidFill>
                  <a:srgbClr val="000000"/>
                </a:solidFill>
                <a:latin typeface="Arial"/>
              </a:rPr>
              <a:t>pa</a:t>
            </a:r>
            <a:r>
              <a:rPr lang="en-US" sz="1110" b="0" strike="noStrike" spc="296">
                <a:solidFill>
                  <a:srgbClr val="000000"/>
                </a:solidFill>
                <a:latin typeface="Arial"/>
              </a:rPr>
              <a:t>s</a:t>
            </a:r>
            <a:r>
              <a:rPr lang="en-US" sz="1110" b="0" strike="noStrike" spc="-1">
                <a:solidFill>
                  <a:srgbClr val="000000"/>
                </a:solidFill>
                <a:latin typeface="Arial"/>
              </a:rPr>
              <a:t>obligatoire.</a:t>
            </a:r>
            <a:endParaRPr lang="fr-FR" sz="1110" b="0" strike="noStrike" spc="-1">
              <a:solidFill>
                <a:srgbClr val="000000"/>
              </a:solidFill>
              <a:latin typeface="Arial"/>
            </a:endParaRPr>
          </a:p>
        </p:txBody>
      </p:sp>
      <p:sp>
        <p:nvSpPr>
          <p:cNvPr id="30" name="Rectangle 234"/>
          <p:cNvSpPr/>
          <p:nvPr/>
        </p:nvSpPr>
        <p:spPr>
          <a:xfrm>
            <a:off x="845640" y="5243400"/>
            <a:ext cx="3241440" cy="6566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269640" algn="l"/>
                <a:tab pos="585360" algn="l"/>
                <a:tab pos="1320120" algn="l"/>
                <a:tab pos="1573200" algn="l"/>
                <a:tab pos="1970640" algn="l"/>
                <a:tab pos="2106360" algn="l"/>
                <a:tab pos="2515320" algn="l"/>
              </a:tabLst>
            </a:pPr>
            <a:r>
              <a:rPr lang="en-US" sz="1110" b="0" strike="noStrike" spc="-1">
                <a:solidFill>
                  <a:srgbClr val="000000"/>
                </a:solidFill>
                <a:latin typeface="Arial"/>
              </a:rPr>
              <a:t>En	cas	</a:t>
            </a:r>
            <a:r>
              <a:rPr lang="en-US" sz="1110" b="0" strike="noStrike" spc="-1">
                <a:solidFill>
                  <a:srgbClr val="000000"/>
                </a:solidFill>
                <a:latin typeface="ArialMT"/>
              </a:rPr>
              <a:t>d’absence	</a:t>
            </a:r>
            <a:r>
              <a:rPr lang="en-US" sz="1110" b="0" strike="noStrike" spc="-1">
                <a:solidFill>
                  <a:srgbClr val="000000"/>
                </a:solidFill>
                <a:latin typeface="Arial"/>
              </a:rPr>
              <a:t>de	</a:t>
            </a:r>
            <a:r>
              <a:rPr lang="en-US" sz="1110" b="0" strike="noStrike" spc="-18">
                <a:solidFill>
                  <a:srgbClr val="000000"/>
                </a:solidFill>
                <a:latin typeface="Arial"/>
              </a:rPr>
              <a:t>D</a:t>
            </a:r>
            <a:r>
              <a:rPr lang="en-US" sz="1110" b="0" strike="noStrike" spc="-1">
                <a:solidFill>
                  <a:srgbClr val="000000"/>
                </a:solidFill>
                <a:latin typeface="Arial"/>
              </a:rPr>
              <a:t>OB	:	to</a:t>
            </a:r>
            <a:r>
              <a:rPr lang="en-US" sz="1110" b="0" strike="noStrike" spc="-12">
                <a:solidFill>
                  <a:srgbClr val="000000"/>
                </a:solidFill>
                <a:latin typeface="Arial"/>
              </a:rPr>
              <a:t>u</a:t>
            </a:r>
            <a:r>
              <a:rPr lang="en-US" sz="1110" b="0" strike="noStrike" spc="-1">
                <a:solidFill>
                  <a:srgbClr val="000000"/>
                </a:solidFill>
                <a:latin typeface="Arial"/>
              </a:rPr>
              <a:t>te	délibération</a:t>
            </a:r>
            <a:endParaRPr lang="fr-FR" sz="1110" b="0" strike="noStrike" spc="-1">
              <a:solidFill>
                <a:srgbClr val="000000"/>
              </a:solidFill>
              <a:latin typeface="Arial"/>
            </a:endParaRPr>
          </a:p>
          <a:p>
            <a:pPr>
              <a:lnSpc>
                <a:spcPts val="1414"/>
              </a:lnSpc>
              <a:tabLst>
                <a:tab pos="269640" algn="l"/>
                <a:tab pos="585360" algn="l"/>
                <a:tab pos="1320120" algn="l"/>
                <a:tab pos="1573200" algn="l"/>
                <a:tab pos="1970640" algn="l"/>
                <a:tab pos="2106360" algn="l"/>
                <a:tab pos="2515320" algn="l"/>
              </a:tabLst>
            </a:pPr>
            <a:r>
              <a:rPr lang="en-US" sz="1110" b="0" strike="noStrike" spc="-1">
                <a:solidFill>
                  <a:srgbClr val="000000"/>
                </a:solidFill>
                <a:latin typeface="Arial"/>
              </a:rPr>
              <a:t>relati</a:t>
            </a:r>
            <a:r>
              <a:rPr lang="en-US" sz="1110" b="0" strike="noStrike" spc="-15">
                <a:solidFill>
                  <a:srgbClr val="000000"/>
                </a:solidFill>
                <a:latin typeface="Arial"/>
              </a:rPr>
              <a:t>v</a:t>
            </a:r>
            <a:r>
              <a:rPr lang="en-US" sz="1110" b="0" strike="noStrike" spc="562">
                <a:solidFill>
                  <a:srgbClr val="000000"/>
                </a:solidFill>
                <a:latin typeface="Arial"/>
              </a:rPr>
              <a:t>e</a:t>
            </a:r>
            <a:r>
              <a:rPr lang="en-US" sz="1110" b="0" strike="noStrike" spc="559">
                <a:solidFill>
                  <a:srgbClr val="000000"/>
                </a:solidFill>
                <a:latin typeface="Arial"/>
              </a:rPr>
              <a:t>à</a:t>
            </a:r>
            <a:r>
              <a:rPr lang="en-US" sz="1110" b="0" strike="noStrike" spc="-1">
                <a:solidFill>
                  <a:srgbClr val="000000"/>
                </a:solidFill>
                <a:latin typeface="ArialMT"/>
              </a:rPr>
              <a:t>l’adoptio</a:t>
            </a:r>
            <a:r>
              <a:rPr lang="en-US" sz="1110" b="0" strike="noStrike" spc="559">
                <a:solidFill>
                  <a:srgbClr val="000000"/>
                </a:solidFill>
                <a:latin typeface="ArialMT"/>
              </a:rPr>
              <a:t>n</a:t>
            </a:r>
            <a:r>
              <a:rPr lang="en-US" sz="1110" b="0" strike="noStrike" spc="-1">
                <a:solidFill>
                  <a:srgbClr val="000000"/>
                </a:solidFill>
                <a:latin typeface="Arial"/>
              </a:rPr>
              <a:t>d</a:t>
            </a:r>
            <a:r>
              <a:rPr lang="en-US" sz="1110" b="0" strike="noStrike" spc="559">
                <a:solidFill>
                  <a:srgbClr val="000000"/>
                </a:solidFill>
                <a:latin typeface="Arial"/>
              </a:rPr>
              <a:t>u</a:t>
            </a:r>
            <a:r>
              <a:rPr lang="en-US" sz="1110" b="0" strike="noStrike" spc="-1">
                <a:solidFill>
                  <a:srgbClr val="000000"/>
                </a:solidFill>
                <a:latin typeface="Arial"/>
              </a:rPr>
              <a:t>bu</a:t>
            </a:r>
            <a:r>
              <a:rPr lang="en-US" sz="1110" b="0" strike="noStrike" spc="-15">
                <a:solidFill>
                  <a:srgbClr val="000000"/>
                </a:solidFill>
                <a:latin typeface="Arial"/>
              </a:rPr>
              <a:t>d</a:t>
            </a:r>
            <a:r>
              <a:rPr lang="en-US" sz="1110" b="0" strike="noStrike" spc="-1">
                <a:solidFill>
                  <a:srgbClr val="000000"/>
                </a:solidFill>
                <a:latin typeface="Arial"/>
              </a:rPr>
              <a:t>g</a:t>
            </a:r>
            <a:r>
              <a:rPr lang="en-US" sz="1110" b="0" strike="noStrike" spc="-15">
                <a:solidFill>
                  <a:srgbClr val="000000"/>
                </a:solidFill>
                <a:latin typeface="Arial"/>
              </a:rPr>
              <a:t>e</a:t>
            </a:r>
            <a:r>
              <a:rPr lang="en-US" sz="1110" b="0" strike="noStrike" spc="557">
                <a:solidFill>
                  <a:srgbClr val="000000"/>
                </a:solidFill>
                <a:latin typeface="Arial"/>
              </a:rPr>
              <a:t>t</a:t>
            </a:r>
            <a:r>
              <a:rPr lang="en-US" sz="1110" b="0" strike="noStrike" spc="-12">
                <a:solidFill>
                  <a:srgbClr val="000000"/>
                </a:solidFill>
                <a:latin typeface="Arial"/>
              </a:rPr>
              <a:t>p</a:t>
            </a:r>
            <a:r>
              <a:rPr lang="en-US" sz="1110" b="0" strike="noStrike" spc="-1">
                <a:solidFill>
                  <a:srgbClr val="000000"/>
                </a:solidFill>
                <a:latin typeface="Arial"/>
              </a:rPr>
              <a:t>rimit</a:t>
            </a:r>
            <a:r>
              <a:rPr lang="en-US" sz="1110" b="0" strike="noStrike" spc="-18">
                <a:solidFill>
                  <a:srgbClr val="000000"/>
                </a:solidFill>
                <a:latin typeface="Arial"/>
              </a:rPr>
              <a:t>i</a:t>
            </a:r>
            <a:r>
              <a:rPr lang="en-US" sz="1110" b="0" strike="noStrike" spc="568">
                <a:solidFill>
                  <a:srgbClr val="000000"/>
                </a:solidFill>
                <a:latin typeface="Arial"/>
              </a:rPr>
              <a:t>f</a:t>
            </a:r>
            <a:r>
              <a:rPr lang="en-US" sz="1110" b="0" strike="noStrike" spc="-1">
                <a:solidFill>
                  <a:srgbClr val="000000"/>
                </a:solidFill>
                <a:latin typeface="Arial"/>
              </a:rPr>
              <a:t>e</a:t>
            </a:r>
            <a:r>
              <a:rPr lang="en-US" sz="1110" b="0" strike="noStrike" spc="-15">
                <a:solidFill>
                  <a:srgbClr val="000000"/>
                </a:solidFill>
                <a:latin typeface="Arial"/>
              </a:rPr>
              <a:t>s</a:t>
            </a:r>
            <a:r>
              <a:rPr lang="en-US" sz="1110" b="0" strike="noStrike" spc="554">
                <a:solidFill>
                  <a:srgbClr val="000000"/>
                </a:solidFill>
                <a:latin typeface="Arial"/>
              </a:rPr>
              <a:t>t</a:t>
            </a:r>
            <a:r>
              <a:rPr lang="en-US" sz="1110" b="0" strike="noStrike" spc="-1">
                <a:solidFill>
                  <a:srgbClr val="000000"/>
                </a:solidFill>
                <a:latin typeface="Arial"/>
              </a:rPr>
              <a:t>illégale</a:t>
            </a:r>
            <a:endParaRPr lang="fr-FR" sz="1110" b="0" strike="noStrike" spc="-1">
              <a:solidFill>
                <a:srgbClr val="000000"/>
              </a:solidFill>
              <a:latin typeface="Arial"/>
            </a:endParaRPr>
          </a:p>
          <a:p>
            <a:pPr>
              <a:lnSpc>
                <a:spcPts val="1225"/>
              </a:lnSpc>
              <a:tabLst>
                <a:tab pos="390240" algn="l"/>
                <a:tab pos="1018440" algn="l"/>
                <a:tab pos="1769760" algn="l"/>
                <a:tab pos="1926720" algn="l"/>
                <a:tab pos="2595960" algn="l"/>
                <a:tab pos="2823120" algn="l"/>
              </a:tabLst>
            </a:pPr>
            <a:r>
              <a:rPr lang="en-US" sz="1000" b="0" i="1" strike="noStrike" spc="-1">
                <a:solidFill>
                  <a:srgbClr val="000000"/>
                </a:solidFill>
                <a:latin typeface="Arial"/>
              </a:rPr>
              <a:t>(CAA	</a:t>
            </a:r>
            <a:r>
              <a:rPr lang="en-US" sz="1000" b="0" i="1" strike="noStrike" spc="-18">
                <a:solidFill>
                  <a:srgbClr val="000000"/>
                </a:solidFill>
                <a:latin typeface="Arial"/>
              </a:rPr>
              <a:t>M</a:t>
            </a:r>
            <a:r>
              <a:rPr lang="en-US" sz="1000" b="0" i="1" strike="noStrike" spc="-1">
                <a:solidFill>
                  <a:srgbClr val="000000"/>
                </a:solidFill>
                <a:latin typeface="Arial"/>
              </a:rPr>
              <a:t>arseille,	19/10/1</a:t>
            </a:r>
            <a:r>
              <a:rPr lang="en-US" sz="1000" b="0" i="1" strike="noStrike" spc="-15">
                <a:solidFill>
                  <a:srgbClr val="000000"/>
                </a:solidFill>
                <a:latin typeface="Arial"/>
              </a:rPr>
              <a:t>9</a:t>
            </a:r>
            <a:r>
              <a:rPr lang="en-US" sz="1000" b="0" i="1" strike="noStrike" spc="-1">
                <a:solidFill>
                  <a:srgbClr val="000000"/>
                </a:solidFill>
                <a:latin typeface="Arial"/>
              </a:rPr>
              <a:t>99,	«	Commune	de	Por</a:t>
            </a:r>
            <a:r>
              <a:rPr lang="en-US" sz="1000" b="0" i="1" strike="noStrike" spc="-15">
                <a:solidFill>
                  <a:srgbClr val="000000"/>
                </a:solidFill>
                <a:latin typeface="Arial"/>
              </a:rPr>
              <a:t>t</a:t>
            </a:r>
            <a:r>
              <a:rPr lang="en-US" sz="1000" b="0" i="1" strike="noStrike" spc="-1">
                <a:solidFill>
                  <a:srgbClr val="000000"/>
                </a:solidFill>
                <a:latin typeface="Arial"/>
              </a:rPr>
              <a:t>-la-</a:t>
            </a:r>
            <a:endParaRPr lang="fr-FR" sz="1000" b="0" strike="noStrike" spc="-1">
              <a:solidFill>
                <a:srgbClr val="000000"/>
              </a:solidFill>
              <a:latin typeface="Arial"/>
            </a:endParaRPr>
          </a:p>
          <a:p>
            <a:pPr>
              <a:lnSpc>
                <a:spcPts val="1202"/>
              </a:lnSpc>
              <a:tabLst>
                <a:tab pos="390240" algn="l"/>
                <a:tab pos="1018440" algn="l"/>
                <a:tab pos="1769760" algn="l"/>
                <a:tab pos="1926720" algn="l"/>
                <a:tab pos="2595960" algn="l"/>
                <a:tab pos="2823120" algn="l"/>
              </a:tabLst>
            </a:pPr>
            <a:r>
              <a:rPr lang="en-US" sz="989" b="0" i="1" strike="noStrike" spc="-1">
                <a:solidFill>
                  <a:srgbClr val="000000"/>
                </a:solidFill>
                <a:latin typeface="Arial"/>
              </a:rPr>
              <a:t>Nouvell</a:t>
            </a:r>
            <a:r>
              <a:rPr lang="en-US" sz="989" b="0" i="1" strike="noStrike" spc="287">
                <a:solidFill>
                  <a:srgbClr val="000000"/>
                </a:solidFill>
                <a:latin typeface="Arial"/>
              </a:rPr>
              <a:t>e</a:t>
            </a:r>
            <a:r>
              <a:rPr lang="en-US" sz="989" b="0" i="1" strike="noStrike" spc="-1">
                <a:solidFill>
                  <a:srgbClr val="000000"/>
                </a:solidFill>
                <a:latin typeface="Arial"/>
              </a:rPr>
              <a:t>»)</a:t>
            </a:r>
            <a:r>
              <a:rPr lang="en-US" sz="989" b="0" strike="noStrike" spc="-1">
                <a:solidFill>
                  <a:srgbClr val="000000"/>
                </a:solidFill>
                <a:latin typeface="Arial"/>
              </a:rPr>
              <a:t>.</a:t>
            </a:r>
            <a:endParaRPr lang="fr-FR" sz="989" b="0" strike="noStrike" spc="-1">
              <a:solidFill>
                <a:srgbClr val="000000"/>
              </a:solidFill>
              <a:latin typeface="Arial"/>
            </a:endParaRPr>
          </a:p>
        </p:txBody>
      </p:sp>
      <p:sp>
        <p:nvSpPr>
          <p:cNvPr id="31" name="Rectangle 235"/>
          <p:cNvSpPr/>
          <p:nvPr/>
        </p:nvSpPr>
        <p:spPr>
          <a:xfrm>
            <a:off x="838080" y="460440"/>
            <a:ext cx="6550920" cy="12801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200" b="0" strike="noStrike" spc="-1">
                <a:solidFill>
                  <a:srgbClr val="000000"/>
                </a:solidFill>
                <a:latin typeface="Arial"/>
              </a:rPr>
              <a:t>Pr</a:t>
            </a:r>
            <a:r>
              <a:rPr lang="en-US" sz="1200" b="0" strike="noStrike" spc="-12">
                <a:solidFill>
                  <a:srgbClr val="000000"/>
                </a:solidFill>
                <a:latin typeface="Arial"/>
              </a:rPr>
              <a:t>é</a:t>
            </a:r>
            <a:r>
              <a:rPr lang="en-US" sz="1200" b="0" strike="noStrike" spc="-1">
                <a:solidFill>
                  <a:srgbClr val="000000"/>
                </a:solidFill>
                <a:latin typeface="Arial"/>
              </a:rPr>
              <a:t>a</a:t>
            </a:r>
            <a:r>
              <a:rPr lang="en-US" sz="1200" b="0" strike="noStrike" spc="-15">
                <a:solidFill>
                  <a:srgbClr val="000000"/>
                </a:solidFill>
                <a:latin typeface="Arial"/>
              </a:rPr>
              <a:t>l</a:t>
            </a:r>
            <a:r>
              <a:rPr lang="en-US" sz="1200" b="0" strike="noStrike" spc="-1">
                <a:solidFill>
                  <a:srgbClr val="000000"/>
                </a:solidFill>
                <a:latin typeface="Arial"/>
              </a:rPr>
              <a:t>ab</a:t>
            </a:r>
            <a:r>
              <a:rPr lang="en-US" sz="1200" b="0" strike="noStrike" spc="-15">
                <a:solidFill>
                  <a:srgbClr val="000000"/>
                </a:solidFill>
                <a:latin typeface="Arial"/>
              </a:rPr>
              <a:t>l</a:t>
            </a:r>
            <a:r>
              <a:rPr lang="en-US" sz="1200" b="0" strike="noStrike" spc="-1">
                <a:solidFill>
                  <a:srgbClr val="000000"/>
                </a:solidFill>
                <a:latin typeface="Arial"/>
              </a:rPr>
              <a:t>emen</a:t>
            </a:r>
            <a:r>
              <a:rPr lang="en-US" sz="1200" b="0" strike="noStrike" spc="443">
                <a:solidFill>
                  <a:srgbClr val="000000"/>
                </a:solidFill>
                <a:latin typeface="Arial"/>
              </a:rPr>
              <a:t>t</a:t>
            </a:r>
            <a:r>
              <a:rPr lang="en-US" sz="1200" b="0" strike="noStrike" spc="-1">
                <a:solidFill>
                  <a:srgbClr val="000000"/>
                </a:solidFill>
                <a:latin typeface="Arial"/>
              </a:rPr>
              <a:t>a</a:t>
            </a:r>
            <a:r>
              <a:rPr lang="en-US" sz="1200" b="0" strike="noStrike" spc="446">
                <a:solidFill>
                  <a:srgbClr val="000000"/>
                </a:solidFill>
                <a:latin typeface="Arial"/>
              </a:rPr>
              <a:t>u</a:t>
            </a:r>
            <a:r>
              <a:rPr lang="en-US" sz="1200" b="0" strike="noStrike" spc="-15">
                <a:solidFill>
                  <a:srgbClr val="000000"/>
                </a:solidFill>
                <a:latin typeface="Arial"/>
              </a:rPr>
              <a:t>v</a:t>
            </a:r>
            <a:r>
              <a:rPr lang="en-US" sz="1200" b="0" strike="noStrike" spc="-1">
                <a:solidFill>
                  <a:srgbClr val="000000"/>
                </a:solidFill>
                <a:latin typeface="Arial"/>
              </a:rPr>
              <a:t>ot</a:t>
            </a:r>
            <a:r>
              <a:rPr lang="en-US" sz="1200" b="0" strike="noStrike" spc="437">
                <a:solidFill>
                  <a:srgbClr val="000000"/>
                </a:solidFill>
                <a:latin typeface="Arial"/>
              </a:rPr>
              <a:t>e</a:t>
            </a:r>
            <a:r>
              <a:rPr lang="en-US" sz="1200" b="0" strike="noStrike" spc="-1">
                <a:solidFill>
                  <a:srgbClr val="000000"/>
                </a:solidFill>
                <a:latin typeface="Arial"/>
              </a:rPr>
              <a:t>d</a:t>
            </a:r>
            <a:r>
              <a:rPr lang="en-US" sz="1200" b="0" strike="noStrike" spc="435">
                <a:solidFill>
                  <a:srgbClr val="000000"/>
                </a:solidFill>
                <a:latin typeface="Arial"/>
              </a:rPr>
              <a:t>u</a:t>
            </a:r>
            <a:r>
              <a:rPr lang="en-US" sz="1200" b="0" strike="noStrike" spc="-1">
                <a:solidFill>
                  <a:srgbClr val="000000"/>
                </a:solidFill>
                <a:latin typeface="Arial"/>
              </a:rPr>
              <a:t>bud</a:t>
            </a:r>
            <a:r>
              <a:rPr lang="en-US" sz="1200" b="0" strike="noStrike" spc="-21">
                <a:solidFill>
                  <a:srgbClr val="000000"/>
                </a:solidFill>
                <a:latin typeface="Arial"/>
              </a:rPr>
              <a:t>g</a:t>
            </a:r>
            <a:r>
              <a:rPr lang="en-US" sz="1200" b="0" strike="noStrike" spc="-1">
                <a:solidFill>
                  <a:srgbClr val="000000"/>
                </a:solidFill>
                <a:latin typeface="Arial"/>
              </a:rPr>
              <a:t>e</a:t>
            </a:r>
            <a:r>
              <a:rPr lang="en-US" sz="1200" b="0" strike="noStrike" spc="449">
                <a:solidFill>
                  <a:srgbClr val="000000"/>
                </a:solidFill>
                <a:latin typeface="Arial"/>
              </a:rPr>
              <a:t>t</a:t>
            </a:r>
            <a:r>
              <a:rPr lang="en-US" sz="1200" b="0" strike="noStrike" spc="-1">
                <a:solidFill>
                  <a:srgbClr val="000000"/>
                </a:solidFill>
                <a:latin typeface="Arial"/>
              </a:rPr>
              <a:t>pr</a:t>
            </a:r>
            <a:r>
              <a:rPr lang="en-US" sz="1200" b="0" strike="noStrike" spc="-18">
                <a:solidFill>
                  <a:srgbClr val="000000"/>
                </a:solidFill>
                <a:latin typeface="Arial"/>
              </a:rPr>
              <a:t>i</a:t>
            </a:r>
            <a:r>
              <a:rPr lang="en-US" sz="1200" b="0" strike="noStrike" spc="-1">
                <a:solidFill>
                  <a:srgbClr val="000000"/>
                </a:solidFill>
                <a:latin typeface="Arial"/>
              </a:rPr>
              <a:t>mit</a:t>
            </a:r>
            <a:r>
              <a:rPr lang="en-US" sz="1200" b="0" strike="noStrike" spc="-15">
                <a:solidFill>
                  <a:srgbClr val="000000"/>
                </a:solidFill>
                <a:latin typeface="Arial"/>
              </a:rPr>
              <a:t>i</a:t>
            </a:r>
            <a:r>
              <a:rPr lang="en-US" sz="1200" b="0" strike="noStrike" spc="-1">
                <a:solidFill>
                  <a:srgbClr val="000000"/>
                </a:solidFill>
                <a:latin typeface="Arial"/>
              </a:rPr>
              <a:t>f</a:t>
            </a:r>
            <a:r>
              <a:rPr lang="en-US" sz="1200" b="0" strike="noStrike" spc="446">
                <a:solidFill>
                  <a:srgbClr val="000000"/>
                </a:solidFill>
                <a:latin typeface="Arial"/>
              </a:rPr>
              <a:t>,</a:t>
            </a:r>
            <a:r>
              <a:rPr lang="en-US" sz="1200" b="0" strike="noStrike" spc="-1">
                <a:solidFill>
                  <a:srgbClr val="000000"/>
                </a:solidFill>
                <a:latin typeface="Arial"/>
              </a:rPr>
              <a:t>l</a:t>
            </a:r>
            <a:r>
              <a:rPr lang="en-US" sz="1200" b="0" strike="noStrike" spc="435">
                <a:solidFill>
                  <a:srgbClr val="000000"/>
                </a:solidFill>
                <a:latin typeface="Arial"/>
              </a:rPr>
              <a:t>e</a:t>
            </a:r>
            <a:r>
              <a:rPr lang="en-US" sz="1200" b="1" strike="noStrike" spc="-1">
                <a:solidFill>
                  <a:srgbClr val="000000"/>
                </a:solidFill>
                <a:latin typeface="Arial"/>
              </a:rPr>
              <a:t>déba</a:t>
            </a:r>
            <a:r>
              <a:rPr lang="en-US" sz="1200" b="1" strike="noStrike" spc="440">
                <a:solidFill>
                  <a:srgbClr val="000000"/>
                </a:solidFill>
                <a:latin typeface="Arial"/>
              </a:rPr>
              <a:t>t</a:t>
            </a:r>
            <a:r>
              <a:rPr lang="en-US" sz="1200" b="1" strike="noStrike" spc="-1">
                <a:solidFill>
                  <a:srgbClr val="000000"/>
                </a:solidFill>
                <a:latin typeface="Arial-BoldMT"/>
              </a:rPr>
              <a:t>d’orientatio</a:t>
            </a:r>
            <a:r>
              <a:rPr lang="en-US" sz="1200" b="1" strike="noStrike" spc="457">
                <a:solidFill>
                  <a:srgbClr val="000000"/>
                </a:solidFill>
                <a:latin typeface="Arial-BoldMT"/>
              </a:rPr>
              <a:t>n</a:t>
            </a:r>
            <a:r>
              <a:rPr lang="en-US" sz="1200" b="1" strike="noStrike" spc="-1">
                <a:solidFill>
                  <a:srgbClr val="000000"/>
                </a:solidFill>
                <a:latin typeface="Arial"/>
              </a:rPr>
              <a:t>budgétair</a:t>
            </a:r>
            <a:r>
              <a:rPr lang="en-US" sz="1200" b="1" strike="noStrike" spc="449">
                <a:solidFill>
                  <a:srgbClr val="000000"/>
                </a:solidFill>
                <a:latin typeface="Arial"/>
              </a:rPr>
              <a:t>e</a:t>
            </a:r>
            <a:r>
              <a:rPr lang="en-US" sz="1200" b="1" strike="noStrike" spc="-1">
                <a:solidFill>
                  <a:srgbClr val="000000"/>
                </a:solidFill>
                <a:latin typeface="Arial"/>
              </a:rPr>
              <a:t>(DOB</a:t>
            </a:r>
            <a:r>
              <a:rPr lang="en-US" sz="1200" b="1" strike="noStrike" spc="437">
                <a:solidFill>
                  <a:srgbClr val="000000"/>
                </a:solidFill>
                <a:latin typeface="Arial"/>
              </a:rPr>
              <a:t>)</a:t>
            </a:r>
            <a:r>
              <a:rPr lang="en-US" sz="1200" b="0" strike="noStrike" spc="-1">
                <a:solidFill>
                  <a:srgbClr val="000000"/>
                </a:solidFill>
                <a:latin typeface="Arial"/>
              </a:rPr>
              <a:t>pe</a:t>
            </a:r>
            <a:r>
              <a:rPr lang="en-US" sz="1200" b="0" strike="noStrike" spc="-18">
                <a:solidFill>
                  <a:srgbClr val="000000"/>
                </a:solidFill>
                <a:latin typeface="Arial"/>
              </a:rPr>
              <a:t>r</a:t>
            </a:r>
            <a:r>
              <a:rPr lang="en-US" sz="1200" b="0" strike="noStrike" spc="-1">
                <a:solidFill>
                  <a:srgbClr val="000000"/>
                </a:solidFill>
                <a:latin typeface="Arial"/>
              </a:rPr>
              <a:t>me</a:t>
            </a:r>
            <a:r>
              <a:rPr lang="en-US" sz="1200" b="0" strike="noStrike" spc="440">
                <a:solidFill>
                  <a:srgbClr val="000000"/>
                </a:solidFill>
                <a:latin typeface="Arial"/>
              </a:rPr>
              <a:t>t</a:t>
            </a:r>
            <a:r>
              <a:rPr lang="en-US" sz="1200" b="0" strike="noStrike" spc="-1">
                <a:solidFill>
                  <a:srgbClr val="000000"/>
                </a:solidFill>
                <a:latin typeface="Arial"/>
              </a:rPr>
              <a:t>de</a:t>
            </a:r>
            <a:endParaRPr lang="fr-FR" sz="1200" b="0" strike="noStrike" spc="-1">
              <a:solidFill>
                <a:srgbClr val="000000"/>
              </a:solidFill>
              <a:latin typeface="Arial"/>
            </a:endParaRPr>
          </a:p>
          <a:p>
            <a:pPr>
              <a:lnSpc>
                <a:spcPts val="1440"/>
              </a:lnSpc>
              <a:tabLst>
                <a:tab pos="2986200" algn="l"/>
                <a:tab pos="3196440" algn="l"/>
                <a:tab pos="4208760" algn="l"/>
                <a:tab pos="6228360" algn="l"/>
              </a:tabLst>
            </a:pPr>
            <a:r>
              <a:rPr lang="en-US" sz="1200" b="0" strike="noStrike" spc="-1">
                <a:solidFill>
                  <a:srgbClr val="000000"/>
                </a:solidFill>
                <a:latin typeface="Arial"/>
              </a:rPr>
              <a:t>dis</a:t>
            </a:r>
            <a:r>
              <a:rPr lang="en-US" sz="1200" b="0" strike="noStrike" spc="-15">
                <a:solidFill>
                  <a:srgbClr val="000000"/>
                </a:solidFill>
                <a:latin typeface="Arial"/>
              </a:rPr>
              <a:t>c</a:t>
            </a:r>
            <a:r>
              <a:rPr lang="en-US" sz="1200" b="0" strike="noStrike" spc="-1">
                <a:solidFill>
                  <a:srgbClr val="000000"/>
                </a:solidFill>
                <a:latin typeface="Arial"/>
              </a:rPr>
              <a:t>ute</a:t>
            </a:r>
            <a:r>
              <a:rPr lang="en-US" sz="1200" b="0" strike="noStrike" spc="721">
                <a:solidFill>
                  <a:srgbClr val="000000"/>
                </a:solidFill>
                <a:latin typeface="Arial"/>
              </a:rPr>
              <a:t>r</a:t>
            </a:r>
            <a:r>
              <a:rPr lang="en-US" sz="1200" b="0" strike="noStrike" spc="-1">
                <a:solidFill>
                  <a:srgbClr val="000000"/>
                </a:solidFill>
                <a:latin typeface="Arial"/>
              </a:rPr>
              <a:t>de</a:t>
            </a:r>
            <a:r>
              <a:rPr lang="en-US" sz="1200" b="0" strike="noStrike" spc="718">
                <a:solidFill>
                  <a:srgbClr val="000000"/>
                </a:solidFill>
                <a:latin typeface="Arial"/>
              </a:rPr>
              <a:t>s</a:t>
            </a:r>
            <a:r>
              <a:rPr lang="en-US" sz="1200" b="0" strike="noStrike" spc="-1">
                <a:solidFill>
                  <a:srgbClr val="000000"/>
                </a:solidFill>
                <a:latin typeface="Arial"/>
              </a:rPr>
              <a:t>orientat</a:t>
            </a:r>
            <a:r>
              <a:rPr lang="en-US" sz="1200" b="0" strike="noStrike" spc="-15">
                <a:solidFill>
                  <a:srgbClr val="000000"/>
                </a:solidFill>
                <a:latin typeface="Arial"/>
              </a:rPr>
              <a:t>i</a:t>
            </a:r>
            <a:r>
              <a:rPr lang="en-US" sz="1200" b="0" strike="noStrike" spc="-1">
                <a:solidFill>
                  <a:srgbClr val="000000"/>
                </a:solidFill>
                <a:latin typeface="Arial"/>
              </a:rPr>
              <a:t>on</a:t>
            </a:r>
            <a:r>
              <a:rPr lang="en-US" sz="1200" b="0" strike="noStrike" spc="721">
                <a:solidFill>
                  <a:srgbClr val="000000"/>
                </a:solidFill>
                <a:latin typeface="Arial"/>
              </a:rPr>
              <a:t>s</a:t>
            </a:r>
            <a:r>
              <a:rPr lang="en-US" sz="1200" b="0" strike="noStrike" spc="-1">
                <a:solidFill>
                  <a:srgbClr val="000000"/>
                </a:solidFill>
                <a:latin typeface="Arial"/>
              </a:rPr>
              <a:t>bud</a:t>
            </a:r>
            <a:r>
              <a:rPr lang="en-US" sz="1200" b="0" strike="noStrike" spc="-21">
                <a:solidFill>
                  <a:srgbClr val="000000"/>
                </a:solidFill>
                <a:latin typeface="Arial"/>
              </a:rPr>
              <a:t>g</a:t>
            </a:r>
            <a:r>
              <a:rPr lang="en-US" sz="1200" b="0" strike="noStrike" spc="-1">
                <a:solidFill>
                  <a:srgbClr val="000000"/>
                </a:solidFill>
                <a:latin typeface="Arial"/>
              </a:rPr>
              <a:t>étai</a:t>
            </a:r>
            <a:r>
              <a:rPr lang="en-US" sz="1200" b="0" strike="noStrike" spc="-21">
                <a:solidFill>
                  <a:srgbClr val="000000"/>
                </a:solidFill>
                <a:latin typeface="Arial"/>
              </a:rPr>
              <a:t>r</a:t>
            </a:r>
            <a:r>
              <a:rPr lang="en-US" sz="1200" b="0" strike="noStrike" spc="-1">
                <a:solidFill>
                  <a:srgbClr val="000000"/>
                </a:solidFill>
                <a:latin typeface="Arial"/>
              </a:rPr>
              <a:t>e</a:t>
            </a:r>
            <a:r>
              <a:rPr lang="en-US" sz="1200" b="0" strike="noStrike" spc="724">
                <a:solidFill>
                  <a:srgbClr val="000000"/>
                </a:solidFill>
                <a:latin typeface="Arial"/>
              </a:rPr>
              <a:t>s</a:t>
            </a:r>
            <a:r>
              <a:rPr lang="en-US" sz="1200" b="0" strike="noStrike" spc="-1">
                <a:solidFill>
                  <a:srgbClr val="000000"/>
                </a:solidFill>
                <a:latin typeface="Arial"/>
              </a:rPr>
              <a:t>de	</a:t>
            </a:r>
            <a:r>
              <a:rPr lang="en-US" sz="1200" b="0" strike="noStrike" spc="-15">
                <a:solidFill>
                  <a:srgbClr val="000000"/>
                </a:solidFill>
                <a:latin typeface="Arial"/>
              </a:rPr>
              <a:t>l</a:t>
            </a:r>
            <a:r>
              <a:rPr lang="en-US" sz="1200" b="0" strike="noStrike" spc="-1">
                <a:solidFill>
                  <a:srgbClr val="000000"/>
                </a:solidFill>
                <a:latin typeface="Arial"/>
              </a:rPr>
              <a:t>a	</a:t>
            </a:r>
            <a:r>
              <a:rPr lang="en-US" sz="1200" b="0" strike="noStrike" spc="-12">
                <a:solidFill>
                  <a:srgbClr val="000000"/>
                </a:solidFill>
                <a:latin typeface="Arial"/>
              </a:rPr>
              <a:t>c</a:t>
            </a:r>
            <a:r>
              <a:rPr lang="en-US" sz="1200" b="0" strike="noStrike" spc="-1">
                <a:solidFill>
                  <a:srgbClr val="000000"/>
                </a:solidFill>
                <a:latin typeface="Arial"/>
              </a:rPr>
              <a:t>ol</a:t>
            </a:r>
            <a:r>
              <a:rPr lang="en-US" sz="1200" b="0" strike="noStrike" spc="-18">
                <a:solidFill>
                  <a:srgbClr val="000000"/>
                </a:solidFill>
                <a:latin typeface="Arial"/>
              </a:rPr>
              <a:t>l</a:t>
            </a:r>
            <a:r>
              <a:rPr lang="en-US" sz="1200" b="0" strike="noStrike" spc="-1">
                <a:solidFill>
                  <a:srgbClr val="000000"/>
                </a:solidFill>
                <a:latin typeface="Arial"/>
              </a:rPr>
              <a:t>ecti</a:t>
            </a:r>
            <a:r>
              <a:rPr lang="en-US" sz="1200" b="0" strike="noStrike" spc="-12">
                <a:solidFill>
                  <a:srgbClr val="000000"/>
                </a:solidFill>
                <a:latin typeface="Arial"/>
              </a:rPr>
              <a:t>v</a:t>
            </a:r>
            <a:r>
              <a:rPr lang="en-US" sz="1200" b="0" strike="noStrike" spc="-1">
                <a:solidFill>
                  <a:srgbClr val="000000"/>
                </a:solidFill>
                <a:latin typeface="Arial"/>
              </a:rPr>
              <a:t>it</a:t>
            </a:r>
            <a:r>
              <a:rPr lang="en-US" sz="1200" b="0" strike="noStrike" spc="724">
                <a:solidFill>
                  <a:srgbClr val="000000"/>
                </a:solidFill>
                <a:latin typeface="Arial"/>
              </a:rPr>
              <a:t>é</a:t>
            </a:r>
            <a:r>
              <a:rPr lang="en-US" sz="1200" b="0" strike="noStrike" spc="-1">
                <a:solidFill>
                  <a:srgbClr val="000000"/>
                </a:solidFill>
                <a:latin typeface="Arial"/>
              </a:rPr>
              <a:t>et	d'</a:t>
            </a:r>
            <a:r>
              <a:rPr lang="en-US" sz="1200" b="0" strike="noStrike" spc="-18">
                <a:solidFill>
                  <a:srgbClr val="000000"/>
                </a:solidFill>
                <a:latin typeface="Arial"/>
              </a:rPr>
              <a:t>i</a:t>
            </a:r>
            <a:r>
              <a:rPr lang="en-US" sz="1200" b="0" strike="noStrike" spc="-1">
                <a:solidFill>
                  <a:srgbClr val="000000"/>
                </a:solidFill>
                <a:latin typeface="Arial"/>
              </a:rPr>
              <a:t>nforme</a:t>
            </a:r>
            <a:r>
              <a:rPr lang="en-US" sz="1200" b="0" strike="noStrike" spc="729">
                <a:solidFill>
                  <a:srgbClr val="000000"/>
                </a:solidFill>
                <a:latin typeface="Arial"/>
              </a:rPr>
              <a:t>r</a:t>
            </a:r>
            <a:r>
              <a:rPr lang="en-US" sz="1200" b="0" strike="noStrike" spc="-12">
                <a:solidFill>
                  <a:srgbClr val="000000"/>
                </a:solidFill>
                <a:latin typeface="Arial"/>
              </a:rPr>
              <a:t>s</a:t>
            </a:r>
            <a:r>
              <a:rPr lang="en-US" sz="1200" b="0" strike="noStrike" spc="-1">
                <a:solidFill>
                  <a:srgbClr val="000000"/>
                </a:solidFill>
                <a:latin typeface="Arial"/>
              </a:rPr>
              <a:t>u</a:t>
            </a:r>
            <a:r>
              <a:rPr lang="en-US" sz="1200" b="0" strike="noStrike" spc="727">
                <a:solidFill>
                  <a:srgbClr val="000000"/>
                </a:solidFill>
                <a:latin typeface="Arial"/>
              </a:rPr>
              <a:t>r</a:t>
            </a:r>
            <a:r>
              <a:rPr lang="en-US" sz="1200" b="0" strike="noStrike" spc="-1">
                <a:solidFill>
                  <a:srgbClr val="000000"/>
                </a:solidFill>
                <a:latin typeface="Arial"/>
              </a:rPr>
              <a:t>s</a:t>
            </a:r>
            <a:r>
              <a:rPr lang="en-US" sz="1200" b="0" strike="noStrike" spc="721">
                <a:solidFill>
                  <a:srgbClr val="000000"/>
                </a:solidFill>
                <a:latin typeface="Arial"/>
              </a:rPr>
              <a:t>a</a:t>
            </a:r>
            <a:r>
              <a:rPr lang="en-US" sz="1200" b="0" strike="noStrike" spc="-1">
                <a:solidFill>
                  <a:srgbClr val="000000"/>
                </a:solidFill>
                <a:latin typeface="Arial"/>
              </a:rPr>
              <a:t>situat</a:t>
            </a:r>
            <a:r>
              <a:rPr lang="en-US" sz="1200" b="0" strike="noStrike" spc="-15">
                <a:solidFill>
                  <a:srgbClr val="000000"/>
                </a:solidFill>
                <a:latin typeface="Arial"/>
              </a:rPr>
              <a:t>i</a:t>
            </a:r>
            <a:r>
              <a:rPr lang="en-US" sz="1200" b="0" strike="noStrike" spc="-1">
                <a:solidFill>
                  <a:srgbClr val="000000"/>
                </a:solidFill>
                <a:latin typeface="Arial"/>
              </a:rPr>
              <a:t>on.	Pour</a:t>
            </a:r>
            <a:endParaRPr lang="fr-FR" sz="1200" b="0" strike="noStrike" spc="-1">
              <a:solidFill>
                <a:srgbClr val="000000"/>
              </a:solidFill>
              <a:latin typeface="Arial"/>
            </a:endParaRPr>
          </a:p>
          <a:p>
            <a:pPr>
              <a:lnSpc>
                <a:spcPts val="1440"/>
              </a:lnSpc>
              <a:tabLst>
                <a:tab pos="2986200" algn="l"/>
                <a:tab pos="3196440" algn="l"/>
                <a:tab pos="4208760" algn="l"/>
                <a:tab pos="6228360" algn="l"/>
              </a:tabLst>
            </a:pPr>
            <a:r>
              <a:rPr lang="en-US" sz="1200" b="0" strike="noStrike" spc="-1">
                <a:solidFill>
                  <a:srgbClr val="000000"/>
                </a:solidFill>
                <a:latin typeface="Arial"/>
              </a:rPr>
              <a:t>contribue</a:t>
            </a:r>
            <a:r>
              <a:rPr lang="en-US" sz="1200" b="0" strike="noStrike" spc="480">
                <a:solidFill>
                  <a:srgbClr val="000000"/>
                </a:solidFill>
                <a:latin typeface="Arial"/>
              </a:rPr>
              <a:t>r</a:t>
            </a:r>
            <a:r>
              <a:rPr lang="en-US" sz="1200" b="0" strike="noStrike" spc="471">
                <a:solidFill>
                  <a:srgbClr val="000000"/>
                </a:solidFill>
                <a:latin typeface="Arial"/>
              </a:rPr>
              <a:t>à</a:t>
            </a:r>
            <a:r>
              <a:rPr lang="en-US" sz="1200" b="0" strike="noStrike" spc="-1">
                <a:solidFill>
                  <a:srgbClr val="000000"/>
                </a:solidFill>
                <a:latin typeface="ArialMT"/>
              </a:rPr>
              <a:t>l</a:t>
            </a:r>
            <a:r>
              <a:rPr lang="en-US" sz="1200" b="0" strike="noStrike" spc="-18">
                <a:solidFill>
                  <a:srgbClr val="000000"/>
                </a:solidFill>
                <a:latin typeface="ArialMT"/>
              </a:rPr>
              <a:t>’</a:t>
            </a:r>
            <a:r>
              <a:rPr lang="en-US" sz="1200" b="0" strike="noStrike" spc="-1">
                <a:solidFill>
                  <a:srgbClr val="000000"/>
                </a:solidFill>
                <a:latin typeface="ArialMT"/>
              </a:rPr>
              <a:t>élabo</a:t>
            </a:r>
            <a:r>
              <a:rPr lang="en-US" sz="1200" b="0" strike="noStrike" spc="-18">
                <a:solidFill>
                  <a:srgbClr val="000000"/>
                </a:solidFill>
                <a:latin typeface="ArialMT"/>
              </a:rPr>
              <a:t>r</a:t>
            </a:r>
            <a:r>
              <a:rPr lang="en-US" sz="1200" b="0" strike="noStrike" spc="-1">
                <a:solidFill>
                  <a:srgbClr val="000000"/>
                </a:solidFill>
                <a:latin typeface="ArialMT"/>
              </a:rPr>
              <a:t>at</a:t>
            </a:r>
            <a:r>
              <a:rPr lang="en-US" sz="1200" b="0" strike="noStrike" spc="-12">
                <a:solidFill>
                  <a:srgbClr val="000000"/>
                </a:solidFill>
                <a:latin typeface="ArialMT"/>
              </a:rPr>
              <a:t>i</a:t>
            </a:r>
            <a:r>
              <a:rPr lang="en-US" sz="1200" b="0" strike="noStrike" spc="-1">
                <a:solidFill>
                  <a:srgbClr val="000000"/>
                </a:solidFill>
                <a:latin typeface="ArialMT"/>
              </a:rPr>
              <a:t>o</a:t>
            </a:r>
            <a:r>
              <a:rPr lang="en-US" sz="1200" b="0" strike="noStrike" spc="474">
                <a:solidFill>
                  <a:srgbClr val="000000"/>
                </a:solidFill>
                <a:latin typeface="ArialMT"/>
              </a:rPr>
              <a:t>n</a:t>
            </a:r>
            <a:r>
              <a:rPr lang="en-US" sz="1200" b="0" strike="noStrike" spc="-1">
                <a:solidFill>
                  <a:srgbClr val="000000"/>
                </a:solidFill>
                <a:latin typeface="Arial"/>
              </a:rPr>
              <a:t>d</a:t>
            </a:r>
            <a:r>
              <a:rPr lang="en-US" sz="1200" b="0" strike="noStrike" spc="471">
                <a:solidFill>
                  <a:srgbClr val="000000"/>
                </a:solidFill>
                <a:latin typeface="Arial"/>
              </a:rPr>
              <a:t>u</a:t>
            </a:r>
            <a:r>
              <a:rPr lang="en-US" sz="1200" b="0" strike="noStrike" spc="-1">
                <a:solidFill>
                  <a:srgbClr val="000000"/>
                </a:solidFill>
                <a:latin typeface="Arial"/>
              </a:rPr>
              <a:t>do</a:t>
            </a:r>
            <a:r>
              <a:rPr lang="en-US" sz="1200" b="0" strike="noStrike" spc="-12">
                <a:solidFill>
                  <a:srgbClr val="000000"/>
                </a:solidFill>
                <a:latin typeface="Arial"/>
              </a:rPr>
              <a:t>c</a:t>
            </a:r>
            <a:r>
              <a:rPr lang="en-US" sz="1200" b="0" strike="noStrike" spc="-1">
                <a:solidFill>
                  <a:srgbClr val="000000"/>
                </a:solidFill>
                <a:latin typeface="Arial"/>
              </a:rPr>
              <a:t>umen</a:t>
            </a:r>
            <a:r>
              <a:rPr lang="en-US" sz="1200" b="0" strike="noStrike" spc="474">
                <a:solidFill>
                  <a:srgbClr val="000000"/>
                </a:solidFill>
                <a:latin typeface="Arial"/>
              </a:rPr>
              <a:t>t</a:t>
            </a:r>
            <a:r>
              <a:rPr lang="en-US" sz="1200" b="0" strike="noStrike" spc="-1">
                <a:solidFill>
                  <a:srgbClr val="000000"/>
                </a:solidFill>
                <a:latin typeface="Arial"/>
              </a:rPr>
              <a:t>d</a:t>
            </a:r>
            <a:r>
              <a:rPr lang="en-US" sz="1200" b="0" strike="noStrike" spc="483">
                <a:solidFill>
                  <a:srgbClr val="000000"/>
                </a:solidFill>
                <a:latin typeface="Arial"/>
              </a:rPr>
              <a:t>e</a:t>
            </a:r>
            <a:r>
              <a:rPr lang="en-US" sz="1200" b="0" strike="noStrike" spc="-12">
                <a:solidFill>
                  <a:srgbClr val="000000"/>
                </a:solidFill>
                <a:latin typeface="Arial"/>
              </a:rPr>
              <a:t>s</a:t>
            </a:r>
            <a:r>
              <a:rPr lang="en-US" sz="1200" b="0" strike="noStrike" spc="-15">
                <a:solidFill>
                  <a:srgbClr val="000000"/>
                </a:solidFill>
                <a:latin typeface="Arial"/>
              </a:rPr>
              <a:t>y</a:t>
            </a:r>
            <a:r>
              <a:rPr lang="en-US" sz="1200" b="0" strike="noStrike" spc="-1">
                <a:solidFill>
                  <a:srgbClr val="000000"/>
                </a:solidFill>
                <a:latin typeface="Arial"/>
              </a:rPr>
              <a:t>nthè</a:t>
            </a:r>
            <a:r>
              <a:rPr lang="en-US" sz="1200" b="0" strike="noStrike" spc="-12">
                <a:solidFill>
                  <a:srgbClr val="000000"/>
                </a:solidFill>
                <a:latin typeface="Arial"/>
              </a:rPr>
              <a:t>s</a:t>
            </a:r>
            <a:r>
              <a:rPr lang="en-US" sz="1200" b="0" strike="noStrike" spc="486">
                <a:solidFill>
                  <a:srgbClr val="000000"/>
                </a:solidFill>
                <a:latin typeface="Arial"/>
              </a:rPr>
              <a:t>e</a:t>
            </a:r>
            <a:r>
              <a:rPr lang="en-US" sz="1200" b="0" strike="noStrike" spc="-21">
                <a:solidFill>
                  <a:srgbClr val="000000"/>
                </a:solidFill>
                <a:latin typeface="Arial"/>
              </a:rPr>
              <a:t>q</a:t>
            </a:r>
            <a:r>
              <a:rPr lang="en-US" sz="1200" b="0" strike="noStrike" spc="-1">
                <a:solidFill>
                  <a:srgbClr val="000000"/>
                </a:solidFill>
                <a:latin typeface="Arial"/>
              </a:rPr>
              <a:t>u</a:t>
            </a:r>
            <a:r>
              <a:rPr lang="en-US" sz="1200" b="0" strike="noStrike" spc="463">
                <a:solidFill>
                  <a:srgbClr val="000000"/>
                </a:solidFill>
                <a:latin typeface="Arial"/>
              </a:rPr>
              <a:t>i</a:t>
            </a:r>
            <a:r>
              <a:rPr lang="en-US" sz="1200" b="0" strike="noStrike" spc="-1">
                <a:solidFill>
                  <a:srgbClr val="000000"/>
                </a:solidFill>
                <a:latin typeface="Arial"/>
              </a:rPr>
              <a:t>doi</a:t>
            </a:r>
            <a:r>
              <a:rPr lang="en-US" sz="1200" b="0" strike="noStrike" spc="466">
                <a:solidFill>
                  <a:srgbClr val="000000"/>
                </a:solidFill>
                <a:latin typeface="Arial"/>
              </a:rPr>
              <a:t>t</a:t>
            </a:r>
            <a:r>
              <a:rPr lang="en-US" sz="1200" b="0" strike="noStrike" spc="-1">
                <a:solidFill>
                  <a:srgbClr val="000000"/>
                </a:solidFill>
                <a:latin typeface="Arial"/>
              </a:rPr>
              <a:t>êtr</a:t>
            </a:r>
            <a:r>
              <a:rPr lang="en-US" sz="1200" b="0" strike="noStrike" spc="483">
                <a:solidFill>
                  <a:srgbClr val="000000"/>
                </a:solidFill>
                <a:latin typeface="Arial"/>
              </a:rPr>
              <a:t>e</a:t>
            </a:r>
            <a:r>
              <a:rPr lang="en-US" sz="1200" b="0" strike="noStrike" spc="-12">
                <a:solidFill>
                  <a:srgbClr val="000000"/>
                </a:solidFill>
                <a:latin typeface="Arial"/>
              </a:rPr>
              <a:t>c</a:t>
            </a:r>
            <a:r>
              <a:rPr lang="en-US" sz="1200" b="0" strike="noStrike" spc="-1">
                <a:solidFill>
                  <a:srgbClr val="000000"/>
                </a:solidFill>
                <a:latin typeface="Arial"/>
              </a:rPr>
              <a:t>ommuniqu</a:t>
            </a:r>
            <a:r>
              <a:rPr lang="en-US" sz="1200" b="0" strike="noStrike" spc="474">
                <a:solidFill>
                  <a:srgbClr val="000000"/>
                </a:solidFill>
                <a:latin typeface="Arial"/>
              </a:rPr>
              <a:t>é</a:t>
            </a:r>
            <a:r>
              <a:rPr lang="en-US" sz="1200" b="0" strike="noStrike" spc="-1">
                <a:solidFill>
                  <a:srgbClr val="000000"/>
                </a:solidFill>
                <a:latin typeface="Arial"/>
              </a:rPr>
              <a:t>au</a:t>
            </a:r>
            <a:r>
              <a:rPr lang="en-US" sz="1200" b="0" strike="noStrike" spc="466">
                <a:solidFill>
                  <a:srgbClr val="000000"/>
                </a:solidFill>
                <a:latin typeface="Arial"/>
              </a:rPr>
              <a:t>x</a:t>
            </a:r>
            <a:r>
              <a:rPr lang="en-US" sz="1200" b="0" strike="noStrike" spc="-1">
                <a:solidFill>
                  <a:srgbClr val="000000"/>
                </a:solidFill>
                <a:latin typeface="Arial"/>
              </a:rPr>
              <a:t>é</a:t>
            </a:r>
            <a:r>
              <a:rPr lang="en-US" sz="1200" b="0" strike="noStrike" spc="-15">
                <a:solidFill>
                  <a:srgbClr val="000000"/>
                </a:solidFill>
                <a:latin typeface="Arial"/>
              </a:rPr>
              <a:t>l</a:t>
            </a:r>
            <a:r>
              <a:rPr lang="en-US" sz="1200" b="0" strike="noStrike" spc="-1">
                <a:solidFill>
                  <a:srgbClr val="000000"/>
                </a:solidFill>
                <a:latin typeface="Arial"/>
              </a:rPr>
              <a:t>u</a:t>
            </a:r>
            <a:r>
              <a:rPr lang="en-US" sz="1200" b="0" strike="noStrike" spc="471">
                <a:solidFill>
                  <a:srgbClr val="000000"/>
                </a:solidFill>
                <a:latin typeface="Arial"/>
              </a:rPr>
              <a:t>s</a:t>
            </a:r>
            <a:r>
              <a:rPr lang="en-US" sz="1200" b="0" strike="noStrike" spc="483">
                <a:solidFill>
                  <a:srgbClr val="000000"/>
                </a:solidFill>
                <a:latin typeface="Arial"/>
              </a:rPr>
              <a:t>à</a:t>
            </a:r>
            <a:r>
              <a:rPr lang="en-US" sz="1200" b="0" strike="noStrike" spc="-12">
                <a:solidFill>
                  <a:srgbClr val="000000"/>
                </a:solidFill>
                <a:latin typeface="Arial"/>
              </a:rPr>
              <a:t>c</a:t>
            </a:r>
            <a:r>
              <a:rPr lang="en-US" sz="1200" b="0" strike="noStrike" spc="-1">
                <a:solidFill>
                  <a:srgbClr val="000000"/>
                </a:solidFill>
                <a:latin typeface="Arial"/>
              </a:rPr>
              <a:t>ette</a:t>
            </a:r>
            <a:endParaRPr lang="fr-FR" sz="1200" b="0" strike="noStrike" spc="-1">
              <a:solidFill>
                <a:srgbClr val="000000"/>
              </a:solidFill>
              <a:latin typeface="Arial"/>
            </a:endParaRPr>
          </a:p>
          <a:p>
            <a:pPr>
              <a:lnSpc>
                <a:spcPct val="100000"/>
              </a:lnSpc>
              <a:tabLst>
                <a:tab pos="2986200" algn="l"/>
                <a:tab pos="3196440" algn="l"/>
                <a:tab pos="4208760" algn="l"/>
                <a:tab pos="6228360" algn="l"/>
              </a:tabLst>
            </a:pPr>
            <a:r>
              <a:rPr lang="en-US" sz="1200" b="0" strike="noStrike" spc="-1">
                <a:solidFill>
                  <a:srgbClr val="000000"/>
                </a:solidFill>
                <a:latin typeface="Arial"/>
              </a:rPr>
              <a:t>L</a:t>
            </a:r>
            <a:r>
              <a:rPr lang="en-US" sz="1200" b="0" strike="noStrike" spc="361">
                <a:solidFill>
                  <a:srgbClr val="000000"/>
                </a:solidFill>
                <a:latin typeface="Arial"/>
              </a:rPr>
              <a:t>e</a:t>
            </a:r>
            <a:r>
              <a:rPr lang="en-US" sz="1200" b="1" strike="noStrike" spc="-1">
                <a:solidFill>
                  <a:srgbClr val="000000"/>
                </a:solidFill>
                <a:latin typeface="Arial"/>
              </a:rPr>
              <a:t>déba</a:t>
            </a:r>
            <a:r>
              <a:rPr lang="en-US" sz="1200" b="1" strike="noStrike" spc="350">
                <a:solidFill>
                  <a:srgbClr val="000000"/>
                </a:solidFill>
                <a:latin typeface="Arial"/>
              </a:rPr>
              <a:t>t</a:t>
            </a:r>
            <a:r>
              <a:rPr lang="en-US" sz="1200" b="1" strike="noStrike" spc="-1">
                <a:solidFill>
                  <a:srgbClr val="000000"/>
                </a:solidFill>
                <a:latin typeface="Arial-BoldMT"/>
              </a:rPr>
              <a:t>d’orientatio</a:t>
            </a:r>
            <a:r>
              <a:rPr lang="en-US" sz="1200" b="1" strike="noStrike" spc="361">
                <a:solidFill>
                  <a:srgbClr val="000000"/>
                </a:solidFill>
                <a:latin typeface="Arial-BoldMT"/>
              </a:rPr>
              <a:t>n</a:t>
            </a:r>
            <a:r>
              <a:rPr lang="en-US" sz="1200" b="1" strike="noStrike" spc="-1">
                <a:solidFill>
                  <a:srgbClr val="000000"/>
                </a:solidFill>
                <a:latin typeface="Arial"/>
              </a:rPr>
              <a:t>budgétair</a:t>
            </a:r>
            <a:r>
              <a:rPr lang="en-US" sz="1200" b="1" strike="noStrike" spc="369">
                <a:solidFill>
                  <a:srgbClr val="000000"/>
                </a:solidFill>
                <a:latin typeface="Arial"/>
              </a:rPr>
              <a:t>e</a:t>
            </a:r>
            <a:r>
              <a:rPr lang="en-US" sz="1200" b="0" strike="noStrike" spc="-1">
                <a:solidFill>
                  <a:srgbClr val="000000"/>
                </a:solidFill>
                <a:latin typeface="Arial"/>
              </a:rPr>
              <a:t>rep</a:t>
            </a:r>
            <a:r>
              <a:rPr lang="en-US" sz="1200" b="0" strike="noStrike" spc="-18">
                <a:solidFill>
                  <a:srgbClr val="000000"/>
                </a:solidFill>
                <a:latin typeface="Arial"/>
              </a:rPr>
              <a:t>r</a:t>
            </a:r>
            <a:r>
              <a:rPr lang="en-US" sz="1200" b="0" strike="noStrike" spc="-1">
                <a:solidFill>
                  <a:srgbClr val="000000"/>
                </a:solidFill>
                <a:latin typeface="Arial"/>
              </a:rPr>
              <a:t>é</a:t>
            </a:r>
            <a:r>
              <a:rPr lang="en-US" sz="1200" b="0" strike="noStrike" spc="-12">
                <a:solidFill>
                  <a:srgbClr val="000000"/>
                </a:solidFill>
                <a:latin typeface="Arial"/>
              </a:rPr>
              <a:t>s</a:t>
            </a:r>
            <a:r>
              <a:rPr lang="en-US" sz="1200" b="0" strike="noStrike" spc="-1">
                <a:solidFill>
                  <a:srgbClr val="000000"/>
                </a:solidFill>
                <a:latin typeface="Arial"/>
              </a:rPr>
              <a:t>ent</a:t>
            </a:r>
            <a:r>
              <a:rPr lang="en-US" sz="1200" b="0" strike="noStrike" spc="355">
                <a:solidFill>
                  <a:srgbClr val="000000"/>
                </a:solidFill>
                <a:latin typeface="Arial"/>
              </a:rPr>
              <a:t>e</a:t>
            </a:r>
            <a:r>
              <a:rPr lang="en-US" sz="1200" b="0" strike="noStrike" spc="-1">
                <a:solidFill>
                  <a:srgbClr val="000000"/>
                </a:solidFill>
                <a:latin typeface="Arial"/>
              </a:rPr>
              <a:t>un</a:t>
            </a:r>
            <a:r>
              <a:rPr lang="en-US" sz="1200" b="0" strike="noStrike" spc="352">
                <a:solidFill>
                  <a:srgbClr val="000000"/>
                </a:solidFill>
                <a:latin typeface="Arial"/>
              </a:rPr>
              <a:t>e</a:t>
            </a:r>
            <a:r>
              <a:rPr lang="en-US" sz="1200" b="0" strike="noStrike" spc="-1">
                <a:solidFill>
                  <a:srgbClr val="000000"/>
                </a:solidFill>
                <a:latin typeface="Arial"/>
              </a:rPr>
              <a:t>étap</a:t>
            </a:r>
            <a:r>
              <a:rPr lang="en-US" sz="1200" b="0" strike="noStrike" spc="364">
                <a:solidFill>
                  <a:srgbClr val="000000"/>
                </a:solidFill>
                <a:latin typeface="Arial"/>
              </a:rPr>
              <a:t>e</a:t>
            </a:r>
            <a:r>
              <a:rPr lang="en-US" sz="1200" b="0" strike="noStrike" spc="-1">
                <a:solidFill>
                  <a:srgbClr val="000000"/>
                </a:solidFill>
                <a:latin typeface="Arial"/>
              </a:rPr>
              <a:t>essent</a:t>
            </a:r>
            <a:r>
              <a:rPr lang="en-US" sz="1200" b="0" strike="noStrike" spc="-12">
                <a:solidFill>
                  <a:srgbClr val="000000"/>
                </a:solidFill>
                <a:latin typeface="Arial"/>
              </a:rPr>
              <a:t>i</a:t>
            </a:r>
            <a:r>
              <a:rPr lang="en-US" sz="1200" b="0" strike="noStrike" spc="-1">
                <a:solidFill>
                  <a:srgbClr val="000000"/>
                </a:solidFill>
                <a:latin typeface="Arial"/>
              </a:rPr>
              <a:t>ell</a:t>
            </a:r>
            <a:r>
              <a:rPr lang="en-US" sz="1200" b="0" strike="noStrike" spc="352">
                <a:solidFill>
                  <a:srgbClr val="000000"/>
                </a:solidFill>
                <a:latin typeface="Arial"/>
              </a:rPr>
              <a:t>e</a:t>
            </a:r>
            <a:r>
              <a:rPr lang="en-US" sz="1200" b="0" strike="noStrike" spc="-1">
                <a:solidFill>
                  <a:srgbClr val="000000"/>
                </a:solidFill>
                <a:latin typeface="Arial"/>
              </a:rPr>
              <a:t>d</a:t>
            </a:r>
            <a:r>
              <a:rPr lang="en-US" sz="1200" b="0" strike="noStrike" spc="361">
                <a:solidFill>
                  <a:srgbClr val="000000"/>
                </a:solidFill>
                <a:latin typeface="Arial"/>
              </a:rPr>
              <a:t>e</a:t>
            </a:r>
            <a:r>
              <a:rPr lang="en-US" sz="1200" b="0" strike="noStrike" spc="-15">
                <a:solidFill>
                  <a:srgbClr val="000000"/>
                </a:solidFill>
                <a:latin typeface="Arial"/>
              </a:rPr>
              <a:t>l</a:t>
            </a:r>
            <a:r>
              <a:rPr lang="en-US" sz="1200" b="0" strike="noStrike" spc="361">
                <a:solidFill>
                  <a:srgbClr val="000000"/>
                </a:solidFill>
                <a:latin typeface="Arial"/>
              </a:rPr>
              <a:t>a</a:t>
            </a:r>
            <a:r>
              <a:rPr lang="en-US" sz="1200" b="0" strike="noStrike" spc="-1">
                <a:solidFill>
                  <a:srgbClr val="000000"/>
                </a:solidFill>
                <a:latin typeface="Arial"/>
              </a:rPr>
              <a:t>pro</a:t>
            </a:r>
            <a:r>
              <a:rPr lang="en-US" sz="1200" b="0" strike="noStrike" spc="-12">
                <a:solidFill>
                  <a:srgbClr val="000000"/>
                </a:solidFill>
                <a:latin typeface="Arial"/>
              </a:rPr>
              <a:t>c</a:t>
            </a:r>
            <a:r>
              <a:rPr lang="en-US" sz="1200" b="0" strike="noStrike" spc="-1">
                <a:solidFill>
                  <a:srgbClr val="000000"/>
                </a:solidFill>
                <a:latin typeface="Arial"/>
              </a:rPr>
              <a:t>édur</a:t>
            </a:r>
            <a:r>
              <a:rPr lang="en-US" sz="1200" b="0" strike="noStrike" spc="361">
                <a:solidFill>
                  <a:srgbClr val="000000"/>
                </a:solidFill>
                <a:latin typeface="Arial"/>
              </a:rPr>
              <a:t>e</a:t>
            </a:r>
            <a:r>
              <a:rPr lang="en-US" sz="1200" b="0" strike="noStrike" spc="-1">
                <a:solidFill>
                  <a:srgbClr val="000000"/>
                </a:solidFill>
                <a:latin typeface="Arial"/>
              </a:rPr>
              <a:t>budgétai</a:t>
            </a:r>
            <a:r>
              <a:rPr lang="en-US" sz="1200" b="0" strike="noStrike" spc="-18">
                <a:solidFill>
                  <a:srgbClr val="000000"/>
                </a:solidFill>
                <a:latin typeface="Arial"/>
              </a:rPr>
              <a:t>re</a:t>
            </a:r>
            <a:endParaRPr lang="fr-FR" sz="1200" b="0" strike="noStrike" spc="-1">
              <a:solidFill>
                <a:srgbClr val="000000"/>
              </a:solidFill>
              <a:latin typeface="Arial"/>
            </a:endParaRPr>
          </a:p>
          <a:p>
            <a:pPr>
              <a:lnSpc>
                <a:spcPts val="1440"/>
              </a:lnSpc>
              <a:tabLst>
                <a:tab pos="2986200" algn="l"/>
                <a:tab pos="3196440" algn="l"/>
                <a:tab pos="4208760" algn="l"/>
                <a:tab pos="6228360" algn="l"/>
              </a:tabLst>
            </a:pPr>
            <a:r>
              <a:rPr lang="en-US" sz="1200" b="0" strike="noStrike" spc="-1">
                <a:solidFill>
                  <a:srgbClr val="000000"/>
                </a:solidFill>
                <a:latin typeface="Arial"/>
              </a:rPr>
              <a:t>de</a:t>
            </a:r>
            <a:r>
              <a:rPr lang="en-US" sz="1200" b="0" strike="noStrike" spc="503">
                <a:solidFill>
                  <a:srgbClr val="000000"/>
                </a:solidFill>
                <a:latin typeface="Arial"/>
              </a:rPr>
              <a:t>s</a:t>
            </a:r>
            <a:r>
              <a:rPr lang="en-US" sz="1200" b="0" strike="noStrike" spc="-1">
                <a:solidFill>
                  <a:srgbClr val="000000"/>
                </a:solidFill>
                <a:latin typeface="Arial"/>
              </a:rPr>
              <a:t>col</a:t>
            </a:r>
            <a:r>
              <a:rPr lang="en-US" sz="1200" b="0" strike="noStrike" spc="-18">
                <a:solidFill>
                  <a:srgbClr val="000000"/>
                </a:solidFill>
                <a:latin typeface="Arial"/>
              </a:rPr>
              <a:t>l</a:t>
            </a:r>
            <a:r>
              <a:rPr lang="en-US" sz="1200" b="0" strike="noStrike" spc="-1">
                <a:solidFill>
                  <a:srgbClr val="000000"/>
                </a:solidFill>
                <a:latin typeface="Arial"/>
              </a:rPr>
              <a:t>ecti</a:t>
            </a:r>
            <a:r>
              <a:rPr lang="en-US" sz="1200" b="0" strike="noStrike" spc="-12">
                <a:solidFill>
                  <a:srgbClr val="000000"/>
                </a:solidFill>
                <a:latin typeface="Arial"/>
              </a:rPr>
              <a:t>v</a:t>
            </a:r>
            <a:r>
              <a:rPr lang="en-US" sz="1200" b="0" strike="noStrike" spc="-1">
                <a:solidFill>
                  <a:srgbClr val="000000"/>
                </a:solidFill>
                <a:latin typeface="Arial"/>
              </a:rPr>
              <a:t>ités</a:t>
            </a:r>
            <a:r>
              <a:rPr lang="en-US" sz="1200" b="0" strike="noStrike" spc="505">
                <a:solidFill>
                  <a:srgbClr val="000000"/>
                </a:solidFill>
                <a:latin typeface="Arial"/>
              </a:rPr>
              <a:t>.</a:t>
            </a:r>
            <a:r>
              <a:rPr lang="en-US" sz="1200" b="0" strike="noStrike" spc="-1">
                <a:solidFill>
                  <a:srgbClr val="000000"/>
                </a:solidFill>
                <a:latin typeface="Arial"/>
              </a:rPr>
              <a:t>I</a:t>
            </a:r>
            <a:r>
              <a:rPr lang="en-US" sz="1200" b="0" strike="noStrike" spc="500">
                <a:solidFill>
                  <a:srgbClr val="000000"/>
                </a:solidFill>
                <a:latin typeface="Arial"/>
              </a:rPr>
              <a:t>l</a:t>
            </a:r>
            <a:r>
              <a:rPr lang="en-US" sz="1200" b="0" strike="noStrike" spc="-1">
                <a:solidFill>
                  <a:srgbClr val="000000"/>
                </a:solidFill>
                <a:latin typeface="Arial"/>
              </a:rPr>
              <a:t>pa</a:t>
            </a:r>
            <a:r>
              <a:rPr lang="en-US" sz="1200" b="0" strike="noStrike" spc="-18">
                <a:solidFill>
                  <a:srgbClr val="000000"/>
                </a:solidFill>
                <a:latin typeface="Arial"/>
              </a:rPr>
              <a:t>r</a:t>
            </a:r>
            <a:r>
              <a:rPr lang="en-US" sz="1200" b="0" strike="noStrike" spc="-1">
                <a:solidFill>
                  <a:srgbClr val="000000"/>
                </a:solidFill>
                <a:latin typeface="Arial"/>
              </a:rPr>
              <a:t>ticip</a:t>
            </a:r>
            <a:r>
              <a:rPr lang="en-US" sz="1200" b="0" strike="noStrike" spc="497">
                <a:solidFill>
                  <a:srgbClr val="000000"/>
                </a:solidFill>
                <a:latin typeface="Arial"/>
              </a:rPr>
              <a:t>e</a:t>
            </a:r>
            <a:r>
              <a:rPr lang="en-US" sz="1200" b="0" strike="noStrike" spc="505">
                <a:solidFill>
                  <a:srgbClr val="000000"/>
                </a:solidFill>
                <a:latin typeface="Arial"/>
              </a:rPr>
              <a:t>à</a:t>
            </a:r>
            <a:r>
              <a:rPr lang="en-US" sz="1200" b="0" strike="noStrike" spc="-1">
                <a:solidFill>
                  <a:srgbClr val="000000"/>
                </a:solidFill>
                <a:latin typeface="ArialMT"/>
              </a:rPr>
              <a:t>l’</a:t>
            </a:r>
            <a:r>
              <a:rPr lang="en-US" sz="1200" b="0" strike="noStrike" spc="-15">
                <a:solidFill>
                  <a:srgbClr val="000000"/>
                </a:solidFill>
                <a:latin typeface="ArialMT"/>
              </a:rPr>
              <a:t>i</a:t>
            </a:r>
            <a:r>
              <a:rPr lang="en-US" sz="1200" b="0" strike="noStrike" spc="-1">
                <a:solidFill>
                  <a:srgbClr val="000000"/>
                </a:solidFill>
                <a:latin typeface="ArialMT"/>
              </a:rPr>
              <a:t>nformatio</a:t>
            </a:r>
            <a:r>
              <a:rPr lang="en-US" sz="1200" b="0" strike="noStrike" spc="488">
                <a:solidFill>
                  <a:srgbClr val="000000"/>
                </a:solidFill>
                <a:latin typeface="ArialMT"/>
              </a:rPr>
              <a:t>n</a:t>
            </a:r>
            <a:r>
              <a:rPr lang="en-US" sz="1200" b="0" strike="noStrike" spc="-1">
                <a:solidFill>
                  <a:srgbClr val="000000"/>
                </a:solidFill>
                <a:latin typeface="Arial"/>
              </a:rPr>
              <a:t>de</a:t>
            </a:r>
            <a:r>
              <a:rPr lang="en-US" sz="1200" b="0" strike="noStrike" spc="491">
                <a:solidFill>
                  <a:srgbClr val="000000"/>
                </a:solidFill>
                <a:latin typeface="Arial"/>
              </a:rPr>
              <a:t>s</a:t>
            </a:r>
            <a:r>
              <a:rPr lang="en-US" sz="1200" b="0" strike="noStrike" spc="-1">
                <a:solidFill>
                  <a:srgbClr val="000000"/>
                </a:solidFill>
                <a:latin typeface="Arial"/>
              </a:rPr>
              <a:t>é</a:t>
            </a:r>
            <a:r>
              <a:rPr lang="en-US" sz="1200" b="0" strike="noStrike" spc="-15">
                <a:solidFill>
                  <a:srgbClr val="000000"/>
                </a:solidFill>
                <a:latin typeface="Arial"/>
              </a:rPr>
              <a:t>l</a:t>
            </a:r>
            <a:r>
              <a:rPr lang="en-US" sz="1200" b="0" strike="noStrike" spc="-1">
                <a:solidFill>
                  <a:srgbClr val="000000"/>
                </a:solidFill>
                <a:latin typeface="Arial"/>
              </a:rPr>
              <a:t>u</a:t>
            </a:r>
            <a:r>
              <a:rPr lang="en-US" sz="1200" b="0" strike="noStrike" spc="505">
                <a:solidFill>
                  <a:srgbClr val="000000"/>
                </a:solidFill>
                <a:latin typeface="Arial"/>
              </a:rPr>
              <a:t>s</a:t>
            </a:r>
            <a:r>
              <a:rPr lang="en-US" sz="1200" b="0" strike="noStrike" spc="-1">
                <a:solidFill>
                  <a:srgbClr val="000000"/>
                </a:solidFill>
                <a:latin typeface="Arial"/>
              </a:rPr>
              <a:t>e</a:t>
            </a:r>
            <a:r>
              <a:rPr lang="en-US" sz="1200" b="0" strike="noStrike" spc="491">
                <a:solidFill>
                  <a:srgbClr val="000000"/>
                </a:solidFill>
                <a:latin typeface="Arial"/>
              </a:rPr>
              <a:t>t</a:t>
            </a:r>
            <a:r>
              <a:rPr lang="en-US" sz="1200" b="0" strike="noStrike" spc="-1">
                <a:solidFill>
                  <a:srgbClr val="000000"/>
                </a:solidFill>
                <a:latin typeface="Arial"/>
              </a:rPr>
              <a:t>fa</a:t>
            </a:r>
            <a:r>
              <a:rPr lang="en-US" sz="1200" b="0" strike="noStrike" spc="-12">
                <a:solidFill>
                  <a:srgbClr val="000000"/>
                </a:solidFill>
                <a:latin typeface="Arial"/>
              </a:rPr>
              <a:t>v</a:t>
            </a:r>
            <a:r>
              <a:rPr lang="en-US" sz="1200" b="0" strike="noStrike" spc="-1">
                <a:solidFill>
                  <a:srgbClr val="000000"/>
                </a:solidFill>
                <a:latin typeface="Arial"/>
              </a:rPr>
              <a:t>oris</a:t>
            </a:r>
            <a:r>
              <a:rPr lang="en-US" sz="1200" b="0" strike="noStrike" spc="500">
                <a:solidFill>
                  <a:srgbClr val="000000"/>
                </a:solidFill>
                <a:latin typeface="Arial"/>
              </a:rPr>
              <a:t>e</a:t>
            </a:r>
            <a:r>
              <a:rPr lang="en-US" sz="1200" b="0" strike="noStrike" spc="-1">
                <a:solidFill>
                  <a:srgbClr val="000000"/>
                </a:solidFill>
                <a:latin typeface="Arial"/>
              </a:rPr>
              <a:t>l</a:t>
            </a:r>
            <a:r>
              <a:rPr lang="en-US" sz="1200" b="0" strike="noStrike" spc="483">
                <a:solidFill>
                  <a:srgbClr val="000000"/>
                </a:solidFill>
                <a:latin typeface="Arial"/>
              </a:rPr>
              <a:t>a</a:t>
            </a:r>
            <a:r>
              <a:rPr lang="en-US" sz="1200" b="0" strike="noStrike" spc="-1">
                <a:solidFill>
                  <a:srgbClr val="000000"/>
                </a:solidFill>
                <a:latin typeface="Arial"/>
              </a:rPr>
              <a:t>démoc</a:t>
            </a:r>
            <a:r>
              <a:rPr lang="en-US" sz="1200" b="0" strike="noStrike" spc="-18">
                <a:solidFill>
                  <a:srgbClr val="000000"/>
                </a:solidFill>
                <a:latin typeface="Arial"/>
              </a:rPr>
              <a:t>r</a:t>
            </a:r>
            <a:r>
              <a:rPr lang="en-US" sz="1200" b="0" strike="noStrike" spc="-1">
                <a:solidFill>
                  <a:srgbClr val="000000"/>
                </a:solidFill>
                <a:latin typeface="Arial"/>
              </a:rPr>
              <a:t>ati</a:t>
            </a:r>
            <a:r>
              <a:rPr lang="en-US" sz="1200" b="0" strike="noStrike" spc="497">
                <a:solidFill>
                  <a:srgbClr val="000000"/>
                </a:solidFill>
                <a:latin typeface="Arial"/>
              </a:rPr>
              <a:t>e</a:t>
            </a:r>
            <a:r>
              <a:rPr lang="en-US" sz="1200" b="0" strike="noStrike" spc="-1">
                <a:solidFill>
                  <a:srgbClr val="000000"/>
                </a:solidFill>
                <a:latin typeface="Arial"/>
              </a:rPr>
              <a:t>partic</a:t>
            </a:r>
            <a:r>
              <a:rPr lang="en-US" sz="1200" b="0" strike="noStrike" spc="-15">
                <a:solidFill>
                  <a:srgbClr val="000000"/>
                </a:solidFill>
                <a:latin typeface="Arial"/>
              </a:rPr>
              <a:t>i</a:t>
            </a:r>
            <a:r>
              <a:rPr lang="en-US" sz="1200" b="0" strike="noStrike" spc="-1">
                <a:solidFill>
                  <a:srgbClr val="000000"/>
                </a:solidFill>
                <a:latin typeface="Arial"/>
              </a:rPr>
              <a:t>pati</a:t>
            </a:r>
            <a:r>
              <a:rPr lang="en-US" sz="1200" b="0" strike="noStrike" spc="-12">
                <a:solidFill>
                  <a:srgbClr val="000000"/>
                </a:solidFill>
                <a:latin typeface="Arial"/>
              </a:rPr>
              <a:t>v</a:t>
            </a:r>
            <a:r>
              <a:rPr lang="en-US" sz="1200" b="0" strike="noStrike" spc="500">
                <a:solidFill>
                  <a:srgbClr val="000000"/>
                </a:solidFill>
                <a:latin typeface="Arial"/>
              </a:rPr>
              <a:t>e</a:t>
            </a:r>
            <a:r>
              <a:rPr lang="en-US" sz="1200" b="0" strike="noStrike" spc="-1">
                <a:solidFill>
                  <a:srgbClr val="000000"/>
                </a:solidFill>
                <a:latin typeface="Arial"/>
              </a:rPr>
              <a:t>des</a:t>
            </a:r>
            <a:endParaRPr lang="fr-FR" sz="1200" b="0" strike="noStrike" spc="-1">
              <a:solidFill>
                <a:srgbClr val="000000"/>
              </a:solidFill>
              <a:latin typeface="Arial"/>
            </a:endParaRPr>
          </a:p>
          <a:p>
            <a:pPr>
              <a:lnSpc>
                <a:spcPts val="1440"/>
              </a:lnSpc>
              <a:tabLst>
                <a:tab pos="2986200" algn="l"/>
                <a:tab pos="3196440" algn="l"/>
                <a:tab pos="4208760" algn="l"/>
                <a:tab pos="6228360" algn="l"/>
              </a:tabLst>
            </a:pPr>
            <a:r>
              <a:rPr lang="en-US" sz="1200" b="0" strike="noStrike" spc="-1">
                <a:solidFill>
                  <a:srgbClr val="000000"/>
                </a:solidFill>
                <a:latin typeface="Arial"/>
              </a:rPr>
              <a:t>as</a:t>
            </a:r>
            <a:r>
              <a:rPr lang="en-US" sz="1200" b="0" strike="noStrike" spc="-12">
                <a:solidFill>
                  <a:srgbClr val="000000"/>
                </a:solidFill>
                <a:latin typeface="Arial"/>
              </a:rPr>
              <a:t>s</a:t>
            </a:r>
            <a:r>
              <a:rPr lang="en-US" sz="1200" b="0" strike="noStrike" spc="-1">
                <a:solidFill>
                  <a:srgbClr val="000000"/>
                </a:solidFill>
                <a:latin typeface="Arial"/>
              </a:rPr>
              <a:t>emb</a:t>
            </a:r>
            <a:r>
              <a:rPr lang="en-US" sz="1200" b="0" strike="noStrike" spc="-15">
                <a:solidFill>
                  <a:srgbClr val="000000"/>
                </a:solidFill>
                <a:latin typeface="Arial"/>
              </a:rPr>
              <a:t>l</a:t>
            </a:r>
            <a:r>
              <a:rPr lang="en-US" sz="1200" b="0" strike="noStrike" spc="-1">
                <a:solidFill>
                  <a:srgbClr val="000000"/>
                </a:solidFill>
                <a:latin typeface="Arial"/>
              </a:rPr>
              <a:t>ée</a:t>
            </a:r>
            <a:r>
              <a:rPr lang="en-US" sz="1200" b="0" strike="noStrike" spc="588">
                <a:solidFill>
                  <a:srgbClr val="000000"/>
                </a:solidFill>
                <a:latin typeface="Arial"/>
              </a:rPr>
              <a:t>s</a:t>
            </a:r>
            <a:r>
              <a:rPr lang="en-US" sz="1200" b="0" strike="noStrike" spc="-1">
                <a:solidFill>
                  <a:srgbClr val="000000"/>
                </a:solidFill>
                <a:latin typeface="Arial"/>
              </a:rPr>
              <a:t>dél</a:t>
            </a:r>
            <a:r>
              <a:rPr lang="en-US" sz="1200" b="0" strike="noStrike" spc="-15">
                <a:solidFill>
                  <a:srgbClr val="000000"/>
                </a:solidFill>
                <a:latin typeface="Arial"/>
              </a:rPr>
              <a:t>i</a:t>
            </a:r>
            <a:r>
              <a:rPr lang="en-US" sz="1200" b="0" strike="noStrike" spc="-1">
                <a:solidFill>
                  <a:srgbClr val="000000"/>
                </a:solidFill>
                <a:latin typeface="Arial"/>
              </a:rPr>
              <a:t>bérante</a:t>
            </a:r>
            <a:r>
              <a:rPr lang="en-US" sz="1200" b="0" strike="noStrike" spc="588">
                <a:solidFill>
                  <a:srgbClr val="000000"/>
                </a:solidFill>
                <a:latin typeface="Arial"/>
              </a:rPr>
              <a:t>s</a:t>
            </a:r>
            <a:r>
              <a:rPr lang="en-US" sz="1200" b="0" strike="noStrike" spc="-1">
                <a:solidFill>
                  <a:srgbClr val="000000"/>
                </a:solidFill>
                <a:latin typeface="Arial"/>
              </a:rPr>
              <a:t>e</a:t>
            </a:r>
            <a:r>
              <a:rPr lang="en-US" sz="1200" b="0" strike="noStrike" spc="576">
                <a:solidFill>
                  <a:srgbClr val="000000"/>
                </a:solidFill>
                <a:latin typeface="Arial"/>
              </a:rPr>
              <a:t>n</a:t>
            </a:r>
            <a:r>
              <a:rPr lang="en-US" sz="1200" b="0" strike="noStrike" spc="-1">
                <a:solidFill>
                  <a:srgbClr val="000000"/>
                </a:solidFill>
                <a:latin typeface="Arial"/>
              </a:rPr>
              <a:t>facili</a:t>
            </a:r>
            <a:r>
              <a:rPr lang="en-US" sz="1200" b="0" strike="noStrike" spc="-12">
                <a:solidFill>
                  <a:srgbClr val="000000"/>
                </a:solidFill>
                <a:latin typeface="Arial"/>
              </a:rPr>
              <a:t>t</a:t>
            </a:r>
            <a:r>
              <a:rPr lang="en-US" sz="1200" b="0" strike="noStrike" spc="-1">
                <a:solidFill>
                  <a:srgbClr val="000000"/>
                </a:solidFill>
                <a:latin typeface="Arial"/>
              </a:rPr>
              <a:t>an</a:t>
            </a:r>
            <a:r>
              <a:rPr lang="en-US" sz="1200" b="0" strike="noStrike" spc="593">
                <a:solidFill>
                  <a:srgbClr val="000000"/>
                </a:solidFill>
                <a:latin typeface="Arial"/>
              </a:rPr>
              <a:t>t</a:t>
            </a:r>
            <a:r>
              <a:rPr lang="en-US" sz="1200" b="0" strike="noStrike" spc="-15">
                <a:solidFill>
                  <a:srgbClr val="000000"/>
                </a:solidFill>
                <a:latin typeface="Arial"/>
              </a:rPr>
              <a:t>l</a:t>
            </a:r>
            <a:r>
              <a:rPr lang="en-US" sz="1200" b="0" strike="noStrike" spc="-1">
                <a:solidFill>
                  <a:srgbClr val="000000"/>
                </a:solidFill>
                <a:latin typeface="Arial"/>
              </a:rPr>
              <a:t>e</a:t>
            </a:r>
            <a:r>
              <a:rPr lang="en-US" sz="1200" b="0" strike="noStrike" spc="588">
                <a:solidFill>
                  <a:srgbClr val="000000"/>
                </a:solidFill>
                <a:latin typeface="Arial"/>
              </a:rPr>
              <a:t>s</a:t>
            </a:r>
            <a:r>
              <a:rPr lang="en-US" sz="1200" b="0" strike="noStrike" spc="-1">
                <a:solidFill>
                  <a:srgbClr val="000000"/>
                </a:solidFill>
                <a:latin typeface="Arial"/>
              </a:rPr>
              <a:t>d</a:t>
            </a:r>
            <a:r>
              <a:rPr lang="en-US" sz="1200" b="0" strike="noStrike" spc="-15">
                <a:solidFill>
                  <a:srgbClr val="000000"/>
                </a:solidFill>
                <a:latin typeface="Arial"/>
              </a:rPr>
              <a:t>i</a:t>
            </a:r>
            <a:r>
              <a:rPr lang="en-US" sz="1200" b="0" strike="noStrike" spc="-1">
                <a:solidFill>
                  <a:srgbClr val="000000"/>
                </a:solidFill>
                <a:latin typeface="Arial"/>
              </a:rPr>
              <a:t>scuss</a:t>
            </a:r>
            <a:r>
              <a:rPr lang="en-US" sz="1200" b="0" strike="noStrike" spc="-18">
                <a:solidFill>
                  <a:srgbClr val="000000"/>
                </a:solidFill>
                <a:latin typeface="Arial"/>
              </a:rPr>
              <a:t>i</a:t>
            </a:r>
            <a:r>
              <a:rPr lang="en-US" sz="1200" b="0" strike="noStrike" spc="-1">
                <a:solidFill>
                  <a:srgbClr val="000000"/>
                </a:solidFill>
                <a:latin typeface="Arial"/>
              </a:rPr>
              <a:t>on</a:t>
            </a:r>
            <a:r>
              <a:rPr lang="en-US" sz="1200" b="0" strike="noStrike" spc="588">
                <a:solidFill>
                  <a:srgbClr val="000000"/>
                </a:solidFill>
                <a:latin typeface="Arial"/>
              </a:rPr>
              <a:t>s</a:t>
            </a:r>
            <a:r>
              <a:rPr lang="en-US" sz="1200" b="0" strike="noStrike" spc="-1">
                <a:solidFill>
                  <a:srgbClr val="000000"/>
                </a:solidFill>
                <a:latin typeface="Arial"/>
              </a:rPr>
              <a:t>su</a:t>
            </a:r>
            <a:r>
              <a:rPr lang="en-US" sz="1200" b="0" strike="noStrike" spc="585">
                <a:solidFill>
                  <a:srgbClr val="000000"/>
                </a:solidFill>
                <a:latin typeface="Arial"/>
              </a:rPr>
              <a:t>r</a:t>
            </a:r>
            <a:r>
              <a:rPr lang="en-US" sz="1200" b="0" strike="noStrike" spc="-1">
                <a:solidFill>
                  <a:srgbClr val="000000"/>
                </a:solidFill>
                <a:latin typeface="Arial"/>
              </a:rPr>
              <a:t>le</a:t>
            </a:r>
            <a:r>
              <a:rPr lang="en-US" sz="1200" b="0" strike="noStrike" spc="574">
                <a:solidFill>
                  <a:srgbClr val="000000"/>
                </a:solidFill>
                <a:latin typeface="Arial"/>
              </a:rPr>
              <a:t>s</a:t>
            </a:r>
            <a:r>
              <a:rPr lang="en-US" sz="1200" b="0" strike="noStrike" spc="-1">
                <a:solidFill>
                  <a:srgbClr val="000000"/>
                </a:solidFill>
                <a:latin typeface="Arial"/>
              </a:rPr>
              <a:t>priorité</a:t>
            </a:r>
            <a:r>
              <a:rPr lang="en-US" sz="1200" b="0" strike="noStrike" spc="588">
                <a:solidFill>
                  <a:srgbClr val="000000"/>
                </a:solidFill>
                <a:latin typeface="Arial"/>
              </a:rPr>
              <a:t>s</a:t>
            </a:r>
            <a:r>
              <a:rPr lang="en-US" sz="1200" b="0" strike="noStrike" spc="-1">
                <a:solidFill>
                  <a:srgbClr val="000000"/>
                </a:solidFill>
                <a:latin typeface="Arial"/>
              </a:rPr>
              <a:t>e</a:t>
            </a:r>
            <a:r>
              <a:rPr lang="en-US" sz="1200" b="0" strike="noStrike" spc="588">
                <a:solidFill>
                  <a:srgbClr val="000000"/>
                </a:solidFill>
                <a:latin typeface="Arial"/>
              </a:rPr>
              <a:t>t</a:t>
            </a:r>
            <a:r>
              <a:rPr lang="en-US" sz="1200" b="0" strike="noStrike" spc="-1">
                <a:solidFill>
                  <a:srgbClr val="000000"/>
                </a:solidFill>
                <a:latin typeface="Arial"/>
              </a:rPr>
              <a:t>le</a:t>
            </a:r>
            <a:r>
              <a:rPr lang="en-US" sz="1200" b="0" strike="noStrike" spc="574">
                <a:solidFill>
                  <a:srgbClr val="000000"/>
                </a:solidFill>
                <a:latin typeface="Arial"/>
              </a:rPr>
              <a:t>s</a:t>
            </a:r>
            <a:r>
              <a:rPr lang="en-US" sz="1200" b="0" strike="noStrike" spc="-1">
                <a:solidFill>
                  <a:srgbClr val="000000"/>
                </a:solidFill>
                <a:latin typeface="Arial"/>
              </a:rPr>
              <a:t>évo</a:t>
            </a:r>
            <a:r>
              <a:rPr lang="en-US" sz="1200" b="0" strike="noStrike" spc="-15">
                <a:solidFill>
                  <a:srgbClr val="000000"/>
                </a:solidFill>
                <a:latin typeface="Arial"/>
              </a:rPr>
              <a:t>l</a:t>
            </a:r>
            <a:r>
              <a:rPr lang="en-US" sz="1200" b="0" strike="noStrike" spc="-1">
                <a:solidFill>
                  <a:srgbClr val="000000"/>
                </a:solidFill>
                <a:latin typeface="Arial"/>
              </a:rPr>
              <a:t>uti</a:t>
            </a:r>
            <a:r>
              <a:rPr lang="en-US" sz="1200" b="0" strike="noStrike" spc="-15">
                <a:solidFill>
                  <a:srgbClr val="000000"/>
                </a:solidFill>
                <a:latin typeface="Arial"/>
              </a:rPr>
              <a:t>o</a:t>
            </a:r>
            <a:r>
              <a:rPr lang="en-US" sz="1200" b="0" strike="noStrike" spc="-1">
                <a:solidFill>
                  <a:srgbClr val="000000"/>
                </a:solidFill>
                <a:latin typeface="Arial"/>
              </a:rPr>
              <a:t>n</a:t>
            </a:r>
            <a:r>
              <a:rPr lang="en-US" sz="1200" b="0" strike="noStrike" spc="582">
                <a:solidFill>
                  <a:srgbClr val="000000"/>
                </a:solidFill>
                <a:latin typeface="Arial"/>
              </a:rPr>
              <a:t>s</a:t>
            </a:r>
            <a:r>
              <a:rPr lang="en-US" sz="1200" b="0" strike="noStrike" spc="-1">
                <a:solidFill>
                  <a:srgbClr val="000000"/>
                </a:solidFill>
                <a:latin typeface="Arial"/>
              </a:rPr>
              <a:t>d</a:t>
            </a:r>
            <a:r>
              <a:rPr lang="en-US" sz="1200" b="0" strike="noStrike" spc="588">
                <a:solidFill>
                  <a:srgbClr val="000000"/>
                </a:solidFill>
                <a:latin typeface="Arial"/>
              </a:rPr>
              <a:t>e</a:t>
            </a:r>
            <a:r>
              <a:rPr lang="en-US" sz="1200" b="0" strike="noStrike" spc="-15">
                <a:solidFill>
                  <a:srgbClr val="000000"/>
                </a:solidFill>
                <a:latin typeface="Arial"/>
              </a:rPr>
              <a:t>la</a:t>
            </a:r>
            <a:endParaRPr lang="fr-FR" sz="1200" b="0" strike="noStrike" spc="-1">
              <a:solidFill>
                <a:srgbClr val="000000"/>
              </a:solidFill>
              <a:latin typeface="Arial"/>
            </a:endParaRPr>
          </a:p>
          <a:p>
            <a:pPr>
              <a:lnSpc>
                <a:spcPts val="1443"/>
              </a:lnSpc>
              <a:tabLst>
                <a:tab pos="2986200" algn="l"/>
                <a:tab pos="3196440" algn="l"/>
                <a:tab pos="4208760" algn="l"/>
                <a:tab pos="6228360" algn="l"/>
              </a:tabLst>
            </a:pPr>
            <a:r>
              <a:rPr lang="en-US" sz="1200" b="0" strike="noStrike" spc="-1">
                <a:solidFill>
                  <a:srgbClr val="000000"/>
                </a:solidFill>
                <a:latin typeface="Arial"/>
              </a:rPr>
              <a:t>situatio</a:t>
            </a:r>
            <a:r>
              <a:rPr lang="en-US" sz="1200" b="0" strike="noStrike" spc="307">
                <a:solidFill>
                  <a:srgbClr val="000000"/>
                </a:solidFill>
                <a:latin typeface="Arial"/>
              </a:rPr>
              <a:t>n</a:t>
            </a:r>
            <a:r>
              <a:rPr lang="en-US" sz="1200" b="0" strike="noStrike" spc="-1">
                <a:solidFill>
                  <a:srgbClr val="000000"/>
                </a:solidFill>
                <a:latin typeface="Arial"/>
              </a:rPr>
              <a:t>financ</a:t>
            </a:r>
            <a:r>
              <a:rPr lang="en-US" sz="1200" b="0" strike="noStrike" spc="-15">
                <a:solidFill>
                  <a:srgbClr val="000000"/>
                </a:solidFill>
                <a:latin typeface="Arial"/>
              </a:rPr>
              <a:t>i</a:t>
            </a:r>
            <a:r>
              <a:rPr lang="en-US" sz="1200" b="0" strike="noStrike" spc="-1">
                <a:solidFill>
                  <a:srgbClr val="000000"/>
                </a:solidFill>
                <a:latin typeface="Arial"/>
              </a:rPr>
              <a:t>èr</a:t>
            </a:r>
            <a:r>
              <a:rPr lang="en-US" sz="1200" b="0" strike="noStrike" spc="290">
                <a:solidFill>
                  <a:srgbClr val="000000"/>
                </a:solidFill>
                <a:latin typeface="Arial"/>
              </a:rPr>
              <a:t>e</a:t>
            </a:r>
            <a:r>
              <a:rPr lang="en-US" sz="1200" b="0" strike="noStrike" spc="-1">
                <a:solidFill>
                  <a:srgbClr val="000000"/>
                </a:solidFill>
                <a:latin typeface="ArialMT"/>
              </a:rPr>
              <a:t>d’un</a:t>
            </a:r>
            <a:r>
              <a:rPr lang="en-US" sz="1200" b="0" strike="noStrike" spc="304">
                <a:solidFill>
                  <a:srgbClr val="000000"/>
                </a:solidFill>
                <a:latin typeface="ArialMT"/>
              </a:rPr>
              <a:t>e</a:t>
            </a:r>
            <a:r>
              <a:rPr lang="en-US" sz="1200" b="0" strike="noStrike" spc="-1">
                <a:solidFill>
                  <a:srgbClr val="000000"/>
                </a:solidFill>
                <a:latin typeface="Arial"/>
              </a:rPr>
              <a:t>collecti</a:t>
            </a:r>
            <a:r>
              <a:rPr lang="en-US" sz="1200" b="0" strike="noStrike" spc="-12">
                <a:solidFill>
                  <a:srgbClr val="000000"/>
                </a:solidFill>
                <a:latin typeface="Arial"/>
              </a:rPr>
              <a:t>v</a:t>
            </a:r>
            <a:r>
              <a:rPr lang="en-US" sz="1200" b="0" strike="noStrike" spc="-1">
                <a:solidFill>
                  <a:srgbClr val="000000"/>
                </a:solidFill>
                <a:latin typeface="Arial"/>
              </a:rPr>
              <a:t>it</a:t>
            </a:r>
            <a:r>
              <a:rPr lang="en-US" sz="1200" b="0" strike="noStrike" spc="333">
                <a:solidFill>
                  <a:srgbClr val="000000"/>
                </a:solidFill>
                <a:latin typeface="Arial"/>
              </a:rPr>
              <a:t>é</a:t>
            </a:r>
            <a:r>
              <a:rPr lang="en-US" sz="1200" b="0" strike="noStrike" spc="-1">
                <a:solidFill>
                  <a:srgbClr val="000000"/>
                </a:solidFill>
                <a:latin typeface="Arial"/>
              </a:rPr>
              <a:t>préalablemen</a:t>
            </a:r>
            <a:r>
              <a:rPr lang="en-US" sz="1200" b="0" strike="noStrike" spc="304">
                <a:solidFill>
                  <a:srgbClr val="000000"/>
                </a:solidFill>
                <a:latin typeface="Arial"/>
              </a:rPr>
              <a:t>t</a:t>
            </a:r>
            <a:r>
              <a:rPr lang="en-US" sz="1200" b="0" strike="noStrike" spc="-1">
                <a:solidFill>
                  <a:srgbClr val="000000"/>
                </a:solidFill>
                <a:latin typeface="Arial"/>
              </a:rPr>
              <a:t>a</a:t>
            </a:r>
            <a:r>
              <a:rPr lang="en-US" sz="1200" b="0" strike="noStrike" spc="327">
                <a:solidFill>
                  <a:srgbClr val="000000"/>
                </a:solidFill>
                <a:latin typeface="Arial"/>
              </a:rPr>
              <a:t>u</a:t>
            </a:r>
            <a:r>
              <a:rPr lang="en-US" sz="1200" b="0" strike="noStrike" spc="-12">
                <a:solidFill>
                  <a:srgbClr val="000000"/>
                </a:solidFill>
                <a:latin typeface="Arial"/>
              </a:rPr>
              <a:t>v</a:t>
            </a:r>
            <a:r>
              <a:rPr lang="en-US" sz="1200" b="0" strike="noStrike" spc="-1">
                <a:solidFill>
                  <a:srgbClr val="000000"/>
                </a:solidFill>
                <a:latin typeface="Arial"/>
              </a:rPr>
              <a:t>ot</a:t>
            </a:r>
            <a:r>
              <a:rPr lang="en-US" sz="1200" b="0" strike="noStrike" spc="330">
                <a:solidFill>
                  <a:srgbClr val="000000"/>
                </a:solidFill>
                <a:latin typeface="Arial"/>
              </a:rPr>
              <a:t>e</a:t>
            </a:r>
            <a:r>
              <a:rPr lang="en-US" sz="1200" b="0" strike="noStrike" spc="-1">
                <a:solidFill>
                  <a:srgbClr val="000000"/>
                </a:solidFill>
                <a:latin typeface="Arial"/>
              </a:rPr>
              <a:t>d</a:t>
            </a:r>
            <a:r>
              <a:rPr lang="en-US" sz="1200" b="0" strike="noStrike" spc="327">
                <a:solidFill>
                  <a:srgbClr val="000000"/>
                </a:solidFill>
                <a:latin typeface="Arial"/>
              </a:rPr>
              <a:t>u</a:t>
            </a:r>
            <a:r>
              <a:rPr lang="en-US" sz="1200" b="0" strike="noStrike" spc="-1">
                <a:solidFill>
                  <a:srgbClr val="000000"/>
                </a:solidFill>
                <a:latin typeface="Arial"/>
              </a:rPr>
              <a:t>budge</a:t>
            </a:r>
            <a:r>
              <a:rPr lang="en-US" sz="1200" b="0" strike="noStrike" spc="304">
                <a:solidFill>
                  <a:srgbClr val="000000"/>
                </a:solidFill>
                <a:latin typeface="Arial"/>
              </a:rPr>
              <a:t>t</a:t>
            </a:r>
            <a:r>
              <a:rPr lang="en-US" sz="1200" b="0" strike="noStrike" spc="-1">
                <a:solidFill>
                  <a:srgbClr val="000000"/>
                </a:solidFill>
                <a:latin typeface="Arial"/>
              </a:rPr>
              <a:t>primitif.</a:t>
            </a:r>
            <a:endParaRPr lang="fr-FR" sz="1200" b="0" strike="noStrike" spc="-1">
              <a:solidFill>
                <a:srgbClr val="000000"/>
              </a:solidFill>
              <a:latin typeface="Arial"/>
            </a:endParaRPr>
          </a:p>
        </p:txBody>
      </p:sp>
      <p:sp>
        <p:nvSpPr>
          <p:cNvPr id="32" name="Rectangle 236"/>
          <p:cNvSpPr/>
          <p:nvPr/>
        </p:nvSpPr>
        <p:spPr>
          <a:xfrm>
            <a:off x="4412160" y="2146680"/>
            <a:ext cx="3238200" cy="503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ct val="100000"/>
              </a:lnSpc>
            </a:pPr>
            <a:r>
              <a:rPr lang="en-US" sz="1110" b="0" strike="noStrike" spc="-1">
                <a:solidFill>
                  <a:srgbClr val="000000"/>
                </a:solidFill>
                <a:latin typeface="Arial"/>
              </a:rPr>
              <a:t>Déla</a:t>
            </a:r>
            <a:r>
              <a:rPr lang="en-US" sz="1110" b="0" strike="noStrike" spc="316">
                <a:solidFill>
                  <a:srgbClr val="000000"/>
                </a:solidFill>
                <a:latin typeface="Arial"/>
              </a:rPr>
              <a:t>i:</a:t>
            </a:r>
            <a:endParaRPr lang="fr-FR" sz="1110" b="0" strike="noStrike" spc="-1">
              <a:solidFill>
                <a:srgbClr val="000000"/>
              </a:solidFill>
              <a:latin typeface="Arial"/>
            </a:endParaRPr>
          </a:p>
          <a:p>
            <a:pPr>
              <a:lnSpc>
                <a:spcPts val="1321"/>
              </a:lnSpc>
              <a:tabLst>
                <a:tab pos="530280" algn="l"/>
                <a:tab pos="1216080" algn="l"/>
                <a:tab pos="1923840" algn="l"/>
                <a:tab pos="2569680" algn="l"/>
                <a:tab pos="2812320" algn="l"/>
              </a:tabLst>
            </a:pPr>
            <a:r>
              <a:rPr lang="en-US" sz="1110" b="0" strike="noStrike" spc="1747">
                <a:solidFill>
                  <a:srgbClr val="000000"/>
                </a:solidFill>
                <a:latin typeface="Wingdings"/>
              </a:rPr>
              <a:t>▪</a:t>
            </a:r>
            <a:r>
              <a:rPr lang="en-US" sz="1110" b="0" strike="noStrike" spc="-1">
                <a:solidFill>
                  <a:srgbClr val="000000"/>
                </a:solidFill>
                <a:latin typeface="Arial"/>
              </a:rPr>
              <a:t>10	s</a:t>
            </a:r>
            <a:r>
              <a:rPr lang="en-US" sz="1110" b="0" strike="noStrike" spc="-15">
                <a:solidFill>
                  <a:srgbClr val="000000"/>
                </a:solidFill>
                <a:latin typeface="Arial"/>
              </a:rPr>
              <a:t>e</a:t>
            </a:r>
            <a:r>
              <a:rPr lang="en-US" sz="1110" b="0" strike="noStrike" spc="-1">
                <a:solidFill>
                  <a:srgbClr val="000000"/>
                </a:solidFill>
                <a:latin typeface="Arial"/>
              </a:rPr>
              <a:t>maines	</a:t>
            </a:r>
            <a:r>
              <a:rPr lang="en-US" sz="1110" b="0" strike="noStrike" spc="-15">
                <a:solidFill>
                  <a:srgbClr val="000000"/>
                </a:solidFill>
                <a:latin typeface="Arial"/>
              </a:rPr>
              <a:t>p</a:t>
            </a:r>
            <a:r>
              <a:rPr lang="en-US" sz="1110" b="0" strike="noStrike" spc="-1">
                <a:solidFill>
                  <a:srgbClr val="000000"/>
                </a:solidFill>
                <a:latin typeface="Arial"/>
              </a:rPr>
              <a:t>récéda</a:t>
            </a:r>
            <a:r>
              <a:rPr lang="en-US" sz="1110" b="0" strike="noStrike" spc="-15">
                <a:solidFill>
                  <a:srgbClr val="000000"/>
                </a:solidFill>
                <a:latin typeface="Arial"/>
              </a:rPr>
              <a:t>n</a:t>
            </a:r>
            <a:r>
              <a:rPr lang="en-US" sz="1110" b="0" strike="noStrike" spc="-1">
                <a:solidFill>
                  <a:srgbClr val="000000"/>
                </a:solidFill>
                <a:latin typeface="Arial"/>
              </a:rPr>
              <a:t>t	</a:t>
            </a:r>
            <a:r>
              <a:rPr lang="en-US" sz="1110" b="0" strike="noStrike" spc="-1">
                <a:solidFill>
                  <a:srgbClr val="000000"/>
                </a:solidFill>
                <a:latin typeface="ArialMT"/>
              </a:rPr>
              <a:t>l’e</a:t>
            </a:r>
            <a:r>
              <a:rPr lang="en-US" sz="1110" b="0" strike="noStrike" spc="-15">
                <a:solidFill>
                  <a:srgbClr val="000000"/>
                </a:solidFill>
                <a:latin typeface="ArialMT"/>
              </a:rPr>
              <a:t>x</a:t>
            </a:r>
            <a:r>
              <a:rPr lang="en-US" sz="1110" b="0" strike="noStrike" spc="-1">
                <a:solidFill>
                  <a:srgbClr val="000000"/>
                </a:solidFill>
                <a:latin typeface="ArialMT"/>
              </a:rPr>
              <a:t>amen	</a:t>
            </a:r>
            <a:r>
              <a:rPr lang="en-US" sz="1110" b="0" strike="noStrike" spc="-1">
                <a:solidFill>
                  <a:srgbClr val="000000"/>
                </a:solidFill>
                <a:latin typeface="Arial"/>
              </a:rPr>
              <a:t>du	budg</a:t>
            </a:r>
            <a:r>
              <a:rPr lang="en-US" sz="1110" b="0" strike="noStrike" spc="-15">
                <a:solidFill>
                  <a:srgbClr val="000000"/>
                </a:solidFill>
                <a:latin typeface="Arial"/>
              </a:rPr>
              <a:t>et pour les régions</a:t>
            </a:r>
            <a:endParaRPr lang="fr-FR" sz="1110" b="0" strike="noStrike" spc="-1">
              <a:solidFill>
                <a:srgbClr val="000000"/>
              </a:solidFill>
              <a:latin typeface="Arial"/>
            </a:endParaRPr>
          </a:p>
        </p:txBody>
      </p:sp>
      <p:sp>
        <p:nvSpPr>
          <p:cNvPr id="33" name="Rectangle 237"/>
          <p:cNvSpPr/>
          <p:nvPr/>
        </p:nvSpPr>
        <p:spPr>
          <a:xfrm>
            <a:off x="4412160" y="2747880"/>
            <a:ext cx="3238200" cy="3351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nSpc>
                <a:spcPts val="1321"/>
              </a:lnSpc>
              <a:tabLst>
                <a:tab pos="515160" algn="l"/>
                <a:tab pos="961560" algn="l"/>
                <a:tab pos="1389960" algn="l"/>
                <a:tab pos="1719000" algn="l"/>
                <a:tab pos="2257560" algn="l"/>
                <a:tab pos="3123000" algn="l"/>
              </a:tabLst>
            </a:pPr>
            <a:r>
              <a:rPr lang="en-US" sz="1110" b="0" strike="noStrike" spc="1747">
                <a:solidFill>
                  <a:srgbClr val="000000"/>
                </a:solidFill>
                <a:latin typeface="Wingdings"/>
              </a:rPr>
              <a:t>▪</a:t>
            </a:r>
            <a:r>
              <a:rPr lang="en-US" sz="1110" b="0" strike="noStrike" spc="-1">
                <a:solidFill>
                  <a:srgbClr val="000000"/>
                </a:solidFill>
                <a:latin typeface="Arial"/>
              </a:rPr>
              <a:t>2 mois maximum	po</a:t>
            </a:r>
            <a:r>
              <a:rPr lang="en-US" sz="1110" b="0" strike="noStrike" spc="-15">
                <a:solidFill>
                  <a:srgbClr val="000000"/>
                </a:solidFill>
                <a:latin typeface="Arial"/>
              </a:rPr>
              <a:t>u</a:t>
            </a:r>
            <a:r>
              <a:rPr lang="en-US" sz="1110" b="0" strike="noStrike" spc="-1">
                <a:solidFill>
                  <a:srgbClr val="000000"/>
                </a:solidFill>
                <a:latin typeface="Arial"/>
              </a:rPr>
              <a:t>r les autres collecti</a:t>
            </a:r>
            <a:r>
              <a:rPr lang="en-US" sz="1110" b="0" strike="noStrike" spc="-15">
                <a:solidFill>
                  <a:srgbClr val="000000"/>
                </a:solidFill>
                <a:latin typeface="Arial"/>
              </a:rPr>
              <a:t>v</a:t>
            </a:r>
            <a:r>
              <a:rPr lang="en-US" sz="1110" b="0" strike="noStrike" spc="-1">
                <a:solidFill>
                  <a:srgbClr val="000000"/>
                </a:solidFill>
                <a:latin typeface="Arial"/>
              </a:rPr>
              <a:t>ités	</a:t>
            </a:r>
            <a:r>
              <a:rPr lang="en-US" sz="1110" b="0" strike="noStrike" spc="-15">
                <a:solidFill>
                  <a:srgbClr val="000000"/>
                </a:solidFill>
                <a:latin typeface="Arial"/>
              </a:rPr>
              <a:t>et établissements</a:t>
            </a:r>
            <a:endParaRPr lang="fr-FR" sz="1110" b="0" strike="noStrike" spc="-1">
              <a:solidFill>
                <a:srgbClr val="000000"/>
              </a:solidFill>
              <a:latin typeface="Arial"/>
            </a:endParaRPr>
          </a:p>
        </p:txBody>
      </p:sp>
      <p:sp>
        <p:nvSpPr>
          <p:cNvPr id="34" name="Rectangle 239"/>
          <p:cNvSpPr/>
          <p:nvPr/>
        </p:nvSpPr>
        <p:spPr>
          <a:xfrm>
            <a:off x="4411800" y="3152880"/>
            <a:ext cx="3239280" cy="160128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Selo</a:t>
            </a:r>
            <a:r>
              <a:rPr lang="en-US" sz="1110" b="0" strike="noStrike" spc="474">
                <a:solidFill>
                  <a:srgbClr val="000000"/>
                </a:solidFill>
                <a:latin typeface="Arial"/>
              </a:rPr>
              <a:t>n</a:t>
            </a:r>
            <a:r>
              <a:rPr lang="en-US" sz="1110" b="0" strike="noStrike" spc="-1">
                <a:solidFill>
                  <a:srgbClr val="000000"/>
                </a:solidFill>
                <a:latin typeface="Arial"/>
              </a:rPr>
              <a:t>l</a:t>
            </a:r>
            <a:r>
              <a:rPr lang="en-US" sz="1110" b="0" strike="noStrike" spc="477">
                <a:solidFill>
                  <a:srgbClr val="000000"/>
                </a:solidFill>
                <a:latin typeface="Arial"/>
              </a:rPr>
              <a:t>a</a:t>
            </a:r>
            <a:r>
              <a:rPr lang="en-US" sz="1110" b="0" strike="noStrike" spc="-1">
                <a:solidFill>
                  <a:srgbClr val="000000"/>
                </a:solidFill>
                <a:latin typeface="Arial"/>
              </a:rPr>
              <a:t>jurisprudenc</a:t>
            </a:r>
            <a:r>
              <a:rPr lang="en-US" sz="1110" b="0" strike="noStrike" spc="-15">
                <a:solidFill>
                  <a:srgbClr val="000000"/>
                </a:solidFill>
                <a:latin typeface="Arial"/>
              </a:rPr>
              <a:t>e</a:t>
            </a:r>
            <a:r>
              <a:rPr lang="en-US" sz="1110" b="0" strike="noStrike" spc="474">
                <a:solidFill>
                  <a:srgbClr val="000000"/>
                </a:solidFill>
                <a:latin typeface="Arial"/>
              </a:rPr>
              <a:t>,</a:t>
            </a:r>
            <a:r>
              <a:rPr lang="en-US" sz="1110" b="0" strike="noStrike" spc="-1">
                <a:solidFill>
                  <a:srgbClr val="000000"/>
                </a:solidFill>
                <a:latin typeface="Arial"/>
              </a:rPr>
              <a:t>l</a:t>
            </a:r>
            <a:r>
              <a:rPr lang="en-US" sz="1110" b="0" strike="noStrike" spc="463">
                <a:solidFill>
                  <a:srgbClr val="000000"/>
                </a:solidFill>
                <a:latin typeface="Arial"/>
              </a:rPr>
              <a:t>a</a:t>
            </a:r>
            <a:r>
              <a:rPr lang="en-US" sz="1110" b="0" strike="noStrike" spc="-1">
                <a:solidFill>
                  <a:srgbClr val="000000"/>
                </a:solidFill>
                <a:latin typeface="Arial"/>
              </a:rPr>
              <a:t>tenu</a:t>
            </a:r>
            <a:r>
              <a:rPr lang="en-US" sz="1110" b="0" strike="noStrike" spc="466">
                <a:solidFill>
                  <a:srgbClr val="000000"/>
                </a:solidFill>
                <a:latin typeface="Arial"/>
              </a:rPr>
              <a:t>e</a:t>
            </a:r>
            <a:r>
              <a:rPr lang="en-US" sz="1110" b="0" strike="noStrike" spc="-1">
                <a:solidFill>
                  <a:srgbClr val="000000"/>
                </a:solidFill>
                <a:latin typeface="Arial"/>
              </a:rPr>
              <a:t>d</a:t>
            </a:r>
            <a:r>
              <a:rPr lang="en-US" sz="1110" b="0" strike="noStrike" spc="463">
                <a:solidFill>
                  <a:srgbClr val="000000"/>
                </a:solidFill>
                <a:latin typeface="Arial"/>
              </a:rPr>
              <a:t>u</a:t>
            </a:r>
            <a:r>
              <a:rPr lang="en-US" sz="1110" b="0" strike="noStrike" spc="-18">
                <a:solidFill>
                  <a:srgbClr val="000000"/>
                </a:solidFill>
                <a:latin typeface="Arial"/>
              </a:rPr>
              <a:t>D</a:t>
            </a:r>
            <a:r>
              <a:rPr lang="en-US" sz="1110" b="0" strike="noStrike" spc="-1">
                <a:solidFill>
                  <a:srgbClr val="000000"/>
                </a:solidFill>
                <a:latin typeface="Arial"/>
              </a:rPr>
              <a:t>O</a:t>
            </a:r>
            <a:r>
              <a:rPr lang="en-US" sz="1110" b="0" strike="noStrike" spc="460">
                <a:solidFill>
                  <a:srgbClr val="000000"/>
                </a:solidFill>
                <a:latin typeface="Arial"/>
              </a:rPr>
              <a:t>B</a:t>
            </a:r>
            <a:r>
              <a:rPr lang="en-US" sz="1110" b="0" strike="noStrike" spc="-1">
                <a:solidFill>
                  <a:srgbClr val="000000"/>
                </a:solidFill>
                <a:latin typeface="Arial"/>
              </a:rPr>
              <a:t>con</a:t>
            </a:r>
            <a:r>
              <a:rPr lang="en-US" sz="1110" b="0" strike="noStrike" spc="-15">
                <a:solidFill>
                  <a:srgbClr val="000000"/>
                </a:solidFill>
                <a:latin typeface="Arial"/>
              </a:rPr>
              <a:t>s</a:t>
            </a:r>
            <a:r>
              <a:rPr lang="en-US" sz="1110" b="0" strike="noStrike" spc="-1">
                <a:solidFill>
                  <a:srgbClr val="000000"/>
                </a:solidFill>
                <a:latin typeface="Arial"/>
              </a:rPr>
              <a:t>titue</a:t>
            </a:r>
            <a:endParaRPr lang="fr-FR" sz="1110" b="0" strike="noStrike" spc="-1">
              <a:solidFill>
                <a:srgbClr val="000000"/>
              </a:solidFill>
              <a:latin typeface="Arial"/>
            </a:endParaRPr>
          </a:p>
          <a:p>
            <a:pPr>
              <a:lnSpc>
                <a:spcPts val="1318"/>
              </a:lnSpc>
              <a:tabLst>
                <a:tab pos="343080" algn="l"/>
                <a:tab pos="990720" algn="l"/>
                <a:tab pos="1917720" algn="l"/>
                <a:tab pos="2927880" algn="l"/>
              </a:tabLst>
            </a:pPr>
            <a:r>
              <a:rPr lang="en-US" sz="1110" b="0" strike="noStrike" spc="-1">
                <a:solidFill>
                  <a:srgbClr val="000000"/>
                </a:solidFill>
                <a:latin typeface="Arial"/>
              </a:rPr>
              <a:t>une	f</a:t>
            </a:r>
            <a:r>
              <a:rPr lang="en-US" sz="1110" b="0" strike="noStrike" spc="-15">
                <a:solidFill>
                  <a:srgbClr val="000000"/>
                </a:solidFill>
                <a:latin typeface="Arial"/>
              </a:rPr>
              <a:t>o</a:t>
            </a:r>
            <a:r>
              <a:rPr lang="en-US" sz="1110" b="0" strike="noStrike" spc="-1">
                <a:solidFill>
                  <a:srgbClr val="000000"/>
                </a:solidFill>
                <a:latin typeface="Arial"/>
              </a:rPr>
              <a:t>rmalité	sub</a:t>
            </a:r>
            <a:r>
              <a:rPr lang="en-US" sz="1110" b="0" strike="noStrike" spc="-15">
                <a:solidFill>
                  <a:srgbClr val="000000"/>
                </a:solidFill>
                <a:latin typeface="Arial"/>
              </a:rPr>
              <a:t>s</a:t>
            </a:r>
            <a:r>
              <a:rPr lang="en-US" sz="1110" b="0" strike="noStrike" spc="-1">
                <a:solidFill>
                  <a:srgbClr val="000000"/>
                </a:solidFill>
                <a:latin typeface="Arial"/>
              </a:rPr>
              <a:t>ta</a:t>
            </a:r>
            <a:r>
              <a:rPr lang="en-US" sz="1110" b="0" strike="noStrike" spc="-18">
                <a:solidFill>
                  <a:srgbClr val="000000"/>
                </a:solidFill>
                <a:latin typeface="Arial"/>
              </a:rPr>
              <a:t>n</a:t>
            </a:r>
            <a:r>
              <a:rPr lang="en-US" sz="1110" b="0" strike="noStrike" spc="-1">
                <a:solidFill>
                  <a:srgbClr val="000000"/>
                </a:solidFill>
                <a:latin typeface="Arial"/>
              </a:rPr>
              <a:t>tielle.	Conséquenc</a:t>
            </a:r>
            <a:r>
              <a:rPr lang="en-US" sz="1110" b="0" strike="noStrike" spc="-18">
                <a:solidFill>
                  <a:srgbClr val="000000"/>
                </a:solidFill>
                <a:latin typeface="Arial"/>
              </a:rPr>
              <a:t>e</a:t>
            </a:r>
            <a:r>
              <a:rPr lang="en-US" sz="1110" b="0" strike="noStrike" spc="-1">
                <a:solidFill>
                  <a:srgbClr val="000000"/>
                </a:solidFill>
                <a:latin typeface="Arial"/>
              </a:rPr>
              <a:t>,	t</a:t>
            </a:r>
            <a:r>
              <a:rPr lang="en-US" sz="1110" b="0" strike="noStrike" spc="-15">
                <a:solidFill>
                  <a:srgbClr val="000000"/>
                </a:solidFill>
                <a:latin typeface="Arial"/>
              </a:rPr>
              <a:t>o</a:t>
            </a:r>
            <a:r>
              <a:rPr lang="en-US" sz="1110" b="0" strike="noStrike" spc="-1">
                <a:solidFill>
                  <a:srgbClr val="000000"/>
                </a:solidFill>
                <a:latin typeface="Arial"/>
              </a:rPr>
              <a:t>ute</a:t>
            </a:r>
            <a:endParaRPr lang="fr-FR" sz="1110" b="0" strike="noStrike" spc="-1">
              <a:solidFill>
                <a:srgbClr val="000000"/>
              </a:solidFill>
              <a:latin typeface="Arial"/>
            </a:endParaRPr>
          </a:p>
          <a:p>
            <a:pPr>
              <a:lnSpc>
                <a:spcPts val="1321"/>
              </a:lnSpc>
              <a:tabLst>
                <a:tab pos="343080" algn="l"/>
                <a:tab pos="990720" algn="l"/>
                <a:tab pos="1917720" algn="l"/>
                <a:tab pos="2927880" algn="l"/>
              </a:tabLst>
            </a:pPr>
            <a:r>
              <a:rPr lang="en-US" sz="1110" b="0" strike="noStrike" spc="-1">
                <a:solidFill>
                  <a:srgbClr val="000000"/>
                </a:solidFill>
                <a:latin typeface="Arial"/>
              </a:rPr>
              <a:t>délibératio</a:t>
            </a:r>
            <a:r>
              <a:rPr lang="en-US" sz="1110" b="0" strike="noStrike" spc="406">
                <a:solidFill>
                  <a:srgbClr val="000000"/>
                </a:solidFill>
                <a:latin typeface="Arial"/>
              </a:rPr>
              <a:t>n</a:t>
            </a:r>
            <a:r>
              <a:rPr lang="en-US" sz="1110" b="0" strike="noStrike" spc="-1">
                <a:solidFill>
                  <a:srgbClr val="000000"/>
                </a:solidFill>
                <a:latin typeface="Arial"/>
              </a:rPr>
              <a:t>s</a:t>
            </a:r>
            <a:r>
              <a:rPr lang="en-US" sz="1110" b="0" strike="noStrike" spc="-15">
                <a:solidFill>
                  <a:srgbClr val="000000"/>
                </a:solidFill>
                <a:latin typeface="Arial"/>
              </a:rPr>
              <a:t>u</a:t>
            </a:r>
            <a:r>
              <a:rPr lang="en-US" sz="1110" b="0" strike="noStrike" spc="409">
                <a:solidFill>
                  <a:srgbClr val="000000"/>
                </a:solidFill>
                <a:latin typeface="Arial"/>
              </a:rPr>
              <a:t>r</a:t>
            </a:r>
            <a:r>
              <a:rPr lang="en-US" sz="1110" b="0" strike="noStrike" spc="-1">
                <a:solidFill>
                  <a:srgbClr val="000000"/>
                </a:solidFill>
                <a:latin typeface="Arial"/>
              </a:rPr>
              <a:t>l</a:t>
            </a:r>
            <a:r>
              <a:rPr lang="en-US" sz="1110" b="0" strike="noStrike" spc="403">
                <a:solidFill>
                  <a:srgbClr val="000000"/>
                </a:solidFill>
                <a:latin typeface="Arial"/>
              </a:rPr>
              <a:t>e</a:t>
            </a:r>
            <a:r>
              <a:rPr lang="en-US" sz="1110" b="0" strike="noStrike" spc="-1">
                <a:solidFill>
                  <a:srgbClr val="000000"/>
                </a:solidFill>
                <a:latin typeface="Arial"/>
              </a:rPr>
              <a:t>bu</a:t>
            </a:r>
            <a:r>
              <a:rPr lang="en-US" sz="1110" b="0" strike="noStrike" spc="-15">
                <a:solidFill>
                  <a:srgbClr val="000000"/>
                </a:solidFill>
                <a:latin typeface="Arial"/>
              </a:rPr>
              <a:t>d</a:t>
            </a:r>
            <a:r>
              <a:rPr lang="en-US" sz="1110" b="0" strike="noStrike" spc="-1">
                <a:solidFill>
                  <a:srgbClr val="000000"/>
                </a:solidFill>
                <a:latin typeface="Arial"/>
              </a:rPr>
              <a:t>ge</a:t>
            </a:r>
            <a:r>
              <a:rPr lang="en-US" sz="1110" b="0" strike="noStrike" spc="386">
                <a:solidFill>
                  <a:srgbClr val="000000"/>
                </a:solidFill>
                <a:latin typeface="Arial"/>
              </a:rPr>
              <a:t>t</a:t>
            </a:r>
            <a:r>
              <a:rPr lang="en-US" sz="1110" b="0" strike="noStrike" spc="-1">
                <a:solidFill>
                  <a:srgbClr val="000000"/>
                </a:solidFill>
                <a:latin typeface="Arial"/>
              </a:rPr>
              <a:t>qu</a:t>
            </a:r>
            <a:r>
              <a:rPr lang="en-US" sz="1110" b="0" strike="noStrike" spc="403">
                <a:solidFill>
                  <a:srgbClr val="000000"/>
                </a:solidFill>
                <a:latin typeface="Arial"/>
              </a:rPr>
              <a:t>i</a:t>
            </a:r>
            <a:r>
              <a:rPr lang="en-US" sz="1110" b="0" strike="noStrike" spc="-1">
                <a:solidFill>
                  <a:srgbClr val="000000"/>
                </a:solidFill>
                <a:latin typeface="ArialMT"/>
              </a:rPr>
              <a:t>n’</a:t>
            </a:r>
            <a:r>
              <a:rPr lang="en-US" sz="1110" b="0" strike="noStrike" spc="403">
                <a:solidFill>
                  <a:srgbClr val="000000"/>
                </a:solidFill>
                <a:latin typeface="ArialMT"/>
              </a:rPr>
              <a:t>a</a:t>
            </a:r>
            <a:r>
              <a:rPr lang="en-US" sz="1110" b="0" strike="noStrike" spc="-1">
                <a:solidFill>
                  <a:srgbClr val="000000"/>
                </a:solidFill>
                <a:latin typeface="Arial"/>
              </a:rPr>
              <a:t>pa</a:t>
            </a:r>
            <a:r>
              <a:rPr lang="en-US" sz="1110" b="0" strike="noStrike" spc="406">
                <a:solidFill>
                  <a:srgbClr val="000000"/>
                </a:solidFill>
                <a:latin typeface="Arial"/>
              </a:rPr>
              <a:t>s</a:t>
            </a:r>
            <a:r>
              <a:rPr lang="en-US" sz="1110" b="0" strike="noStrike" spc="-15">
                <a:solidFill>
                  <a:srgbClr val="000000"/>
                </a:solidFill>
                <a:latin typeface="Arial"/>
              </a:rPr>
              <a:t>é</a:t>
            </a:r>
            <a:r>
              <a:rPr lang="en-US" sz="1110" b="0" strike="noStrike" spc="-1">
                <a:solidFill>
                  <a:srgbClr val="000000"/>
                </a:solidFill>
                <a:latin typeface="Arial"/>
              </a:rPr>
              <a:t>t</a:t>
            </a:r>
            <a:r>
              <a:rPr lang="en-US" sz="1110" b="0" strike="noStrike" spc="406">
                <a:solidFill>
                  <a:srgbClr val="000000"/>
                </a:solidFill>
                <a:latin typeface="Arial"/>
              </a:rPr>
              <a:t>é</a:t>
            </a:r>
            <a:r>
              <a:rPr lang="en-US" sz="1110" b="0" strike="noStrike" spc="-15">
                <a:solidFill>
                  <a:srgbClr val="000000"/>
                </a:solidFill>
                <a:latin typeface="Arial"/>
              </a:rPr>
              <a:t>p</a:t>
            </a:r>
            <a:r>
              <a:rPr lang="en-US" sz="1110" b="0" strike="noStrike" spc="-1">
                <a:solidFill>
                  <a:srgbClr val="000000"/>
                </a:solidFill>
                <a:latin typeface="Arial"/>
              </a:rPr>
              <a:t>réc</a:t>
            </a:r>
            <a:r>
              <a:rPr lang="en-US" sz="1110" b="0" strike="noStrike" spc="-18">
                <a:solidFill>
                  <a:srgbClr val="000000"/>
                </a:solidFill>
                <a:latin typeface="Arial"/>
              </a:rPr>
              <a:t>é</a:t>
            </a:r>
            <a:r>
              <a:rPr lang="en-US" sz="1110" b="0" strike="noStrike" spc="-1">
                <a:solidFill>
                  <a:srgbClr val="000000"/>
                </a:solidFill>
                <a:latin typeface="Arial"/>
              </a:rPr>
              <a:t>dée</a:t>
            </a:r>
            <a:endParaRPr lang="fr-FR" sz="1110" b="0" strike="noStrike" spc="-1">
              <a:solidFill>
                <a:srgbClr val="000000"/>
              </a:solidFill>
              <a:latin typeface="Arial"/>
            </a:endParaRPr>
          </a:p>
          <a:p>
            <a:pPr>
              <a:lnSpc>
                <a:spcPts val="1417"/>
              </a:lnSpc>
              <a:tabLst>
                <a:tab pos="343080" algn="l"/>
                <a:tab pos="990720" algn="l"/>
                <a:tab pos="1917720" algn="l"/>
                <a:tab pos="2927880" algn="l"/>
              </a:tabLst>
            </a:pPr>
            <a:r>
              <a:rPr lang="en-US" sz="1110" b="0" strike="noStrike" spc="-1">
                <a:solidFill>
                  <a:srgbClr val="000000"/>
                </a:solidFill>
                <a:latin typeface="ArialMT"/>
              </a:rPr>
              <a:t>d’u</a:t>
            </a:r>
            <a:r>
              <a:rPr lang="en-US" sz="1110" b="0" strike="noStrike" spc="389">
                <a:solidFill>
                  <a:srgbClr val="000000"/>
                </a:solidFill>
                <a:latin typeface="ArialMT"/>
              </a:rPr>
              <a:t>n</a:t>
            </a:r>
            <a:r>
              <a:rPr lang="en-US" sz="1110" b="0" strike="noStrike" spc="-1">
                <a:solidFill>
                  <a:srgbClr val="000000"/>
                </a:solidFill>
                <a:latin typeface="Arial"/>
              </a:rPr>
              <a:t>te</a:t>
            </a:r>
            <a:r>
              <a:rPr lang="en-US" sz="1110" b="0" strike="noStrike" spc="386">
                <a:solidFill>
                  <a:srgbClr val="000000"/>
                </a:solidFill>
                <a:latin typeface="Arial"/>
              </a:rPr>
              <a:t>l</a:t>
            </a:r>
            <a:r>
              <a:rPr lang="en-US" sz="1110" b="0" strike="noStrike" spc="-1">
                <a:solidFill>
                  <a:srgbClr val="000000"/>
                </a:solidFill>
                <a:latin typeface="Arial"/>
              </a:rPr>
              <a:t>déb</a:t>
            </a:r>
            <a:r>
              <a:rPr lang="en-US" sz="1110" b="0" strike="noStrike" spc="-18">
                <a:solidFill>
                  <a:srgbClr val="000000"/>
                </a:solidFill>
                <a:latin typeface="Arial"/>
              </a:rPr>
              <a:t>a</a:t>
            </a:r>
            <a:r>
              <a:rPr lang="en-US" sz="1110" b="0" strike="noStrike" spc="386">
                <a:solidFill>
                  <a:srgbClr val="000000"/>
                </a:solidFill>
                <a:latin typeface="Arial"/>
              </a:rPr>
              <a:t>t</a:t>
            </a:r>
            <a:r>
              <a:rPr lang="en-US" sz="1110" b="0" strike="noStrike" spc="-1">
                <a:solidFill>
                  <a:srgbClr val="000000"/>
                </a:solidFill>
                <a:latin typeface="Arial"/>
              </a:rPr>
              <a:t>e</a:t>
            </a:r>
            <a:r>
              <a:rPr lang="en-US" sz="1110" b="0" strike="noStrike" spc="-15">
                <a:solidFill>
                  <a:srgbClr val="000000"/>
                </a:solidFill>
                <a:latin typeface="Arial"/>
              </a:rPr>
              <a:t>s</a:t>
            </a:r>
            <a:r>
              <a:rPr lang="en-US" sz="1110" b="0" strike="noStrike" spc="386">
                <a:solidFill>
                  <a:srgbClr val="000000"/>
                </a:solidFill>
                <a:latin typeface="Arial"/>
              </a:rPr>
              <a:t>t</a:t>
            </a:r>
            <a:r>
              <a:rPr lang="en-US" sz="1110" b="0" strike="noStrike" spc="-1">
                <a:solidFill>
                  <a:srgbClr val="000000"/>
                </a:solidFill>
                <a:latin typeface="Arial"/>
              </a:rPr>
              <a:t>e</a:t>
            </a:r>
            <a:r>
              <a:rPr lang="en-US" sz="1110" b="0" strike="noStrike" spc="-18">
                <a:solidFill>
                  <a:srgbClr val="000000"/>
                </a:solidFill>
                <a:latin typeface="Arial"/>
              </a:rPr>
              <a:t>n</a:t>
            </a:r>
            <a:r>
              <a:rPr lang="en-US" sz="1110" b="0" strike="noStrike" spc="-1">
                <a:solidFill>
                  <a:srgbClr val="000000"/>
                </a:solidFill>
                <a:latin typeface="Arial"/>
              </a:rPr>
              <a:t>ta</a:t>
            </a:r>
            <a:r>
              <a:rPr lang="en-US" sz="1110" b="0" strike="noStrike" spc="-15">
                <a:solidFill>
                  <a:srgbClr val="000000"/>
                </a:solidFill>
                <a:latin typeface="Arial"/>
              </a:rPr>
              <a:t>c</a:t>
            </a:r>
            <a:r>
              <a:rPr lang="en-US" sz="1110" b="0" strike="noStrike" spc="-1">
                <a:solidFill>
                  <a:srgbClr val="000000"/>
                </a:solidFill>
                <a:latin typeface="Arial"/>
              </a:rPr>
              <a:t>hé</a:t>
            </a:r>
            <a:r>
              <a:rPr lang="en-US" sz="1110" b="0" strike="noStrike" spc="392">
                <a:solidFill>
                  <a:srgbClr val="000000"/>
                </a:solidFill>
                <a:latin typeface="Arial"/>
              </a:rPr>
              <a:t>e</a:t>
            </a:r>
            <a:r>
              <a:rPr lang="en-US" sz="1110" b="0" strike="noStrike" spc="-1">
                <a:solidFill>
                  <a:srgbClr val="000000"/>
                </a:solidFill>
                <a:latin typeface="ArialMT"/>
              </a:rPr>
              <a:t>d’illégalit</a:t>
            </a:r>
            <a:r>
              <a:rPr lang="en-US" sz="1110" b="0" strike="noStrike" spc="426">
                <a:solidFill>
                  <a:srgbClr val="000000"/>
                </a:solidFill>
                <a:latin typeface="ArialMT"/>
              </a:rPr>
              <a:t>é</a:t>
            </a:r>
            <a:r>
              <a:rPr lang="en-US" sz="989" b="0" i="1" strike="noStrike" spc="-1">
                <a:solidFill>
                  <a:srgbClr val="000000"/>
                </a:solidFill>
                <a:latin typeface="Arial"/>
              </a:rPr>
              <a:t>(T</a:t>
            </a:r>
            <a:r>
              <a:rPr lang="en-US" sz="989" b="0" i="1" strike="noStrike" spc="327">
                <a:solidFill>
                  <a:srgbClr val="000000"/>
                </a:solidFill>
                <a:latin typeface="Arial"/>
              </a:rPr>
              <a:t>A</a:t>
            </a:r>
            <a:r>
              <a:rPr lang="en-US" sz="989" b="0" i="1" strike="noStrike" spc="-1">
                <a:solidFill>
                  <a:srgbClr val="000000"/>
                </a:solidFill>
                <a:latin typeface="Arial"/>
              </a:rPr>
              <a:t>Versailles</a:t>
            </a:r>
            <a:endParaRPr lang="fr-FR" sz="989" b="0" strike="noStrike" spc="-1">
              <a:solidFill>
                <a:srgbClr val="000000"/>
              </a:solidFill>
              <a:latin typeface="Arial"/>
            </a:endParaRPr>
          </a:p>
          <a:p>
            <a:pPr>
              <a:lnSpc>
                <a:spcPts val="1225"/>
              </a:lnSpc>
              <a:tabLst>
                <a:tab pos="820080" algn="l"/>
                <a:tab pos="1528560" algn="l"/>
                <a:tab pos="1824480" algn="l"/>
                <a:tab pos="3075840" algn="l"/>
              </a:tabLst>
            </a:pPr>
            <a:r>
              <a:rPr lang="en-US" sz="989" b="0" i="1" strike="noStrike" spc="-1">
                <a:solidFill>
                  <a:srgbClr val="000000"/>
                </a:solidFill>
                <a:latin typeface="Arial"/>
              </a:rPr>
              <a:t>28/12/19</a:t>
            </a:r>
            <a:r>
              <a:rPr lang="en-US" sz="989" b="0" i="1" strike="noStrike" spc="-15">
                <a:solidFill>
                  <a:srgbClr val="000000"/>
                </a:solidFill>
                <a:latin typeface="Arial"/>
              </a:rPr>
              <a:t>9</a:t>
            </a:r>
            <a:r>
              <a:rPr lang="en-US" sz="989" b="0" i="1" strike="noStrike" spc="-1">
                <a:solidFill>
                  <a:srgbClr val="000000"/>
                </a:solidFill>
                <a:latin typeface="Arial"/>
              </a:rPr>
              <a:t>3,	commune	de	Font</a:t>
            </a:r>
            <a:r>
              <a:rPr lang="en-US" sz="989" b="0" i="1" strike="noStrike" spc="-15">
                <a:solidFill>
                  <a:srgbClr val="000000"/>
                </a:solidFill>
                <a:latin typeface="Arial"/>
              </a:rPr>
              <a:t>e</a:t>
            </a:r>
            <a:r>
              <a:rPr lang="en-US" sz="989" b="0" i="1" strike="noStrike" spc="-1">
                <a:solidFill>
                  <a:srgbClr val="000000"/>
                </a:solidFill>
                <a:latin typeface="Arial"/>
              </a:rPr>
              <a:t>nay-le-Fleury;	TA</a:t>
            </a:r>
            <a:endParaRPr lang="fr-FR" sz="989" b="0" strike="noStrike" spc="-1">
              <a:solidFill>
                <a:srgbClr val="000000"/>
              </a:solidFill>
              <a:latin typeface="Arial"/>
            </a:endParaRPr>
          </a:p>
          <a:p>
            <a:pPr>
              <a:lnSpc>
                <a:spcPts val="1199"/>
              </a:lnSpc>
              <a:tabLst>
                <a:tab pos="743760" algn="l"/>
                <a:tab pos="1533240" algn="l"/>
                <a:tab pos="1798200" algn="l"/>
                <a:tab pos="2190240" algn="l"/>
                <a:tab pos="2414520" algn="l"/>
                <a:tab pos="3097080" algn="l"/>
              </a:tabLst>
            </a:pPr>
            <a:r>
              <a:rPr lang="en-US" sz="989" b="0" i="1" strike="noStrike" spc="-1">
                <a:solidFill>
                  <a:srgbClr val="000000"/>
                </a:solidFill>
                <a:latin typeface="Arial"/>
              </a:rPr>
              <a:t>Montpellier	11/10/1995,	M.	Bard	c/	commune	de</a:t>
            </a:r>
            <a:endParaRPr lang="fr-FR" sz="989" b="0" strike="noStrike" spc="-1">
              <a:solidFill>
                <a:srgbClr val="000000"/>
              </a:solidFill>
              <a:latin typeface="Arial"/>
            </a:endParaRPr>
          </a:p>
          <a:p>
            <a:pPr>
              <a:lnSpc>
                <a:spcPts val="1199"/>
              </a:lnSpc>
              <a:tabLst>
                <a:tab pos="707040" algn="l"/>
                <a:tab pos="972360" algn="l"/>
                <a:tab pos="1350360" algn="l"/>
                <a:tab pos="2117160" algn="l"/>
                <a:tab pos="2682720" algn="l"/>
                <a:tab pos="2947680" algn="l"/>
              </a:tabLst>
            </a:pPr>
            <a:r>
              <a:rPr lang="en-US" sz="989" b="0" i="1" strike="noStrike" spc="-1">
                <a:solidFill>
                  <a:srgbClr val="000000"/>
                </a:solidFill>
                <a:latin typeface="Arial"/>
              </a:rPr>
              <a:t>Bédarieux;	TA	Lyon	0</a:t>
            </a:r>
            <a:r>
              <a:rPr lang="en-US" sz="989" b="0" i="1" strike="noStrike" spc="-15">
                <a:solidFill>
                  <a:srgbClr val="000000"/>
                </a:solidFill>
                <a:latin typeface="Arial"/>
              </a:rPr>
              <a:t>7/</a:t>
            </a:r>
            <a:r>
              <a:rPr lang="en-US" sz="989" b="0" i="1" strike="noStrike" spc="-1">
                <a:solidFill>
                  <a:srgbClr val="000000"/>
                </a:solidFill>
                <a:latin typeface="Arial"/>
              </a:rPr>
              <a:t>01/1997,	Devolfe;	TA	Paris</a:t>
            </a:r>
            <a:endParaRPr lang="fr-FR" sz="989" b="0" strike="noStrike" spc="-1">
              <a:solidFill>
                <a:srgbClr val="000000"/>
              </a:solidFill>
              <a:latin typeface="Arial"/>
            </a:endParaRPr>
          </a:p>
          <a:p>
            <a:pPr>
              <a:lnSpc>
                <a:spcPts val="1199"/>
              </a:lnSpc>
              <a:tabLst>
                <a:tab pos="707040" algn="l"/>
                <a:tab pos="972360" algn="l"/>
                <a:tab pos="1350360" algn="l"/>
                <a:tab pos="2117160" algn="l"/>
                <a:tab pos="2682720" algn="l"/>
                <a:tab pos="2947680" algn="l"/>
              </a:tabLst>
            </a:pPr>
            <a:r>
              <a:rPr lang="en-US" sz="989" b="0" i="1" strike="noStrike" spc="-1">
                <a:solidFill>
                  <a:srgbClr val="000000"/>
                </a:solidFill>
                <a:latin typeface="Arial"/>
              </a:rPr>
              <a:t>04/07/19</a:t>
            </a:r>
            <a:r>
              <a:rPr lang="en-US" sz="989" b="0" i="1" strike="noStrike" spc="-15">
                <a:solidFill>
                  <a:srgbClr val="000000"/>
                </a:solidFill>
                <a:latin typeface="Arial"/>
              </a:rPr>
              <a:t>9</a:t>
            </a:r>
            <a:r>
              <a:rPr lang="en-US" sz="989" b="0" i="1" strike="noStrike" spc="-1">
                <a:solidFill>
                  <a:srgbClr val="000000"/>
                </a:solidFill>
                <a:latin typeface="Arial"/>
              </a:rPr>
              <a:t>7</a:t>
            </a:r>
            <a:r>
              <a:rPr lang="en-US" sz="989" b="0" i="1" strike="noStrike" spc="562">
                <a:solidFill>
                  <a:srgbClr val="000000"/>
                </a:solidFill>
                <a:latin typeface="Arial"/>
              </a:rPr>
              <a:t>,</a:t>
            </a:r>
            <a:r>
              <a:rPr lang="en-US" sz="989" b="0" i="1" strike="noStrike" spc="548">
                <a:solidFill>
                  <a:srgbClr val="000000"/>
                </a:solidFill>
                <a:latin typeface="Arial"/>
              </a:rPr>
              <a:t>M</a:t>
            </a:r>
            <a:r>
              <a:rPr lang="en-US" sz="989" b="0" i="1" strike="noStrike" spc="-1">
                <a:solidFill>
                  <a:srgbClr val="000000"/>
                </a:solidFill>
                <a:latin typeface="Arial"/>
              </a:rPr>
              <a:t>Kaltenbac</a:t>
            </a:r>
            <a:r>
              <a:rPr lang="en-US" sz="989" b="0" i="1" strike="noStrike" spc="-15">
                <a:solidFill>
                  <a:srgbClr val="000000"/>
                </a:solidFill>
                <a:latin typeface="Arial"/>
              </a:rPr>
              <a:t>h</a:t>
            </a:r>
            <a:r>
              <a:rPr lang="en-US" sz="989" b="0" i="1" strike="noStrike" spc="562">
                <a:solidFill>
                  <a:srgbClr val="000000"/>
                </a:solidFill>
                <a:latin typeface="Arial"/>
              </a:rPr>
              <a:t>;</a:t>
            </a:r>
            <a:r>
              <a:rPr lang="en-US" sz="989" b="0" i="1" strike="noStrike" spc="-1">
                <a:solidFill>
                  <a:srgbClr val="000000"/>
                </a:solidFill>
                <a:latin typeface="Arial"/>
              </a:rPr>
              <a:t>T</a:t>
            </a:r>
            <a:r>
              <a:rPr lang="en-US" sz="989" b="0" i="1" strike="noStrike" spc="571">
                <a:solidFill>
                  <a:srgbClr val="000000"/>
                </a:solidFill>
                <a:latin typeface="Arial"/>
              </a:rPr>
              <a:t>A</a:t>
            </a:r>
            <a:r>
              <a:rPr lang="en-US" sz="989" b="0" i="1" strike="noStrike" spc="-15">
                <a:solidFill>
                  <a:srgbClr val="000000"/>
                </a:solidFill>
                <a:latin typeface="Arial"/>
              </a:rPr>
              <a:t>M</a:t>
            </a:r>
            <a:r>
              <a:rPr lang="en-US" sz="989" b="0" i="1" strike="noStrike" spc="-1">
                <a:solidFill>
                  <a:srgbClr val="000000"/>
                </a:solidFill>
                <a:latin typeface="Arial"/>
              </a:rPr>
              <a:t>ontpellie</a:t>
            </a:r>
            <a:r>
              <a:rPr lang="en-US" sz="989" b="0" i="1" strike="noStrike" spc="565">
                <a:solidFill>
                  <a:srgbClr val="000000"/>
                </a:solidFill>
                <a:latin typeface="Arial"/>
              </a:rPr>
              <a:t>r</a:t>
            </a:r>
            <a:r>
              <a:rPr lang="en-US" sz="989" b="0" i="1" strike="noStrike" spc="-1">
                <a:solidFill>
                  <a:srgbClr val="000000"/>
                </a:solidFill>
                <a:latin typeface="Arial"/>
              </a:rPr>
              <a:t>05/11/1997,</a:t>
            </a:r>
            <a:endParaRPr lang="fr-FR" sz="989" b="0" strike="noStrike" spc="-1">
              <a:solidFill>
                <a:srgbClr val="000000"/>
              </a:solidFill>
              <a:latin typeface="Arial"/>
            </a:endParaRPr>
          </a:p>
          <a:p>
            <a:pPr>
              <a:lnSpc>
                <a:spcPts val="1199"/>
              </a:lnSpc>
              <a:tabLst>
                <a:tab pos="707040" algn="l"/>
                <a:tab pos="972360" algn="l"/>
                <a:tab pos="1350360" algn="l"/>
                <a:tab pos="2117160" algn="l"/>
                <a:tab pos="2682720" algn="l"/>
                <a:tab pos="2947680" algn="l"/>
              </a:tabLst>
            </a:pPr>
            <a:r>
              <a:rPr lang="en-US" sz="989" b="0" i="1" strike="noStrike" spc="-1">
                <a:solidFill>
                  <a:srgbClr val="000000"/>
                </a:solidFill>
                <a:latin typeface="Arial"/>
              </a:rPr>
              <a:t>préfe</a:t>
            </a:r>
            <a:r>
              <a:rPr lang="en-US" sz="989" b="0" i="1" strike="noStrike" spc="392">
                <a:solidFill>
                  <a:srgbClr val="000000"/>
                </a:solidFill>
                <a:latin typeface="Arial"/>
              </a:rPr>
              <a:t>t</a:t>
            </a:r>
            <a:r>
              <a:rPr lang="en-US" sz="989" b="0" i="1" strike="noStrike" spc="-1">
                <a:solidFill>
                  <a:srgbClr val="000000"/>
                </a:solidFill>
                <a:latin typeface="Arial"/>
              </a:rPr>
              <a:t>d</a:t>
            </a:r>
            <a:r>
              <a:rPr lang="en-US" sz="989" b="0" i="1" strike="noStrike" spc="392">
                <a:solidFill>
                  <a:srgbClr val="000000"/>
                </a:solidFill>
                <a:latin typeface="Arial"/>
              </a:rPr>
              <a:t>e</a:t>
            </a:r>
            <a:r>
              <a:rPr lang="en-US" sz="989" b="0" i="1" strike="noStrike" spc="-1">
                <a:solidFill>
                  <a:srgbClr val="000000"/>
                </a:solidFill>
                <a:latin typeface="Arial"/>
              </a:rPr>
              <a:t>l</a:t>
            </a:r>
            <a:r>
              <a:rPr lang="en-US" sz="989" b="0" i="1" strike="noStrike" spc="-18">
                <a:solidFill>
                  <a:srgbClr val="000000"/>
                </a:solidFill>
                <a:latin typeface="Arial"/>
              </a:rPr>
              <a:t>’</a:t>
            </a:r>
            <a:r>
              <a:rPr lang="en-US" sz="989" b="0" i="1" strike="noStrike" spc="-1">
                <a:solidFill>
                  <a:srgbClr val="000000"/>
                </a:solidFill>
                <a:latin typeface="Arial"/>
              </a:rPr>
              <a:t>Héraul</a:t>
            </a:r>
            <a:r>
              <a:rPr lang="en-US" sz="989" b="0" i="1" strike="noStrike" spc="395">
                <a:solidFill>
                  <a:srgbClr val="000000"/>
                </a:solidFill>
                <a:latin typeface="Arial"/>
              </a:rPr>
              <a:t>t</a:t>
            </a:r>
            <a:r>
              <a:rPr lang="en-US" sz="989" b="0" i="1" strike="noStrike" spc="-1">
                <a:solidFill>
                  <a:srgbClr val="000000"/>
                </a:solidFill>
                <a:latin typeface="Arial"/>
              </a:rPr>
              <a:t>c</a:t>
            </a:r>
            <a:r>
              <a:rPr lang="en-US" sz="989" b="0" i="1" strike="noStrike" spc="392">
                <a:solidFill>
                  <a:srgbClr val="000000"/>
                </a:solidFill>
                <a:latin typeface="Arial"/>
              </a:rPr>
              <a:t>/</a:t>
            </a:r>
            <a:r>
              <a:rPr lang="en-US" sz="989" b="0" i="1" strike="noStrike" spc="-1">
                <a:solidFill>
                  <a:srgbClr val="000000"/>
                </a:solidFill>
                <a:latin typeface="Arial"/>
              </a:rPr>
              <a:t>syndica</a:t>
            </a:r>
            <a:r>
              <a:rPr lang="en-US" sz="989" b="0" i="1" strike="noStrike" spc="395">
                <a:solidFill>
                  <a:srgbClr val="000000"/>
                </a:solidFill>
                <a:latin typeface="Arial"/>
              </a:rPr>
              <a:t>t</a:t>
            </a:r>
            <a:r>
              <a:rPr lang="en-US" sz="989" b="0" i="1" strike="noStrike" spc="-1">
                <a:solidFill>
                  <a:srgbClr val="000000"/>
                </a:solidFill>
                <a:latin typeface="Arial"/>
              </a:rPr>
              <a:t>pou</a:t>
            </a:r>
            <a:r>
              <a:rPr lang="en-US" sz="989" b="0" i="1" strike="noStrike" spc="395">
                <a:solidFill>
                  <a:srgbClr val="000000"/>
                </a:solidFill>
                <a:latin typeface="Arial"/>
              </a:rPr>
              <a:t>r</a:t>
            </a:r>
            <a:r>
              <a:rPr lang="en-US" sz="989" b="0" i="1" strike="noStrike" spc="-1">
                <a:solidFill>
                  <a:srgbClr val="000000"/>
                </a:solidFill>
                <a:latin typeface="Arial"/>
              </a:rPr>
              <a:t>l</a:t>
            </a:r>
            <a:r>
              <a:rPr lang="en-US" sz="989" b="0" i="1" strike="noStrike" spc="392">
                <a:solidFill>
                  <a:srgbClr val="000000"/>
                </a:solidFill>
                <a:latin typeface="Arial"/>
              </a:rPr>
              <a:t>a</a:t>
            </a:r>
            <a:r>
              <a:rPr lang="en-US" sz="989" b="0" i="1" strike="noStrike" spc="-1">
                <a:solidFill>
                  <a:srgbClr val="000000"/>
                </a:solidFill>
                <a:latin typeface="Arial"/>
              </a:rPr>
              <a:t>gestio</a:t>
            </a:r>
            <a:r>
              <a:rPr lang="en-US" sz="989" b="0" i="1" strike="noStrike" spc="389">
                <a:solidFill>
                  <a:srgbClr val="000000"/>
                </a:solidFill>
                <a:latin typeface="Arial"/>
              </a:rPr>
              <a:t>n</a:t>
            </a:r>
            <a:r>
              <a:rPr lang="en-US" sz="989" b="0" i="1" strike="noStrike" spc="-1">
                <a:solidFill>
                  <a:srgbClr val="000000"/>
                </a:solidFill>
                <a:latin typeface="Arial"/>
              </a:rPr>
              <a:t>d</a:t>
            </a:r>
            <a:r>
              <a:rPr lang="en-US" sz="989" b="0" i="1" strike="noStrike" spc="392">
                <a:solidFill>
                  <a:srgbClr val="000000"/>
                </a:solidFill>
                <a:latin typeface="Arial"/>
              </a:rPr>
              <a:t>u</a:t>
            </a:r>
            <a:r>
              <a:rPr lang="en-US" sz="989" b="0" i="1" strike="noStrike" spc="-1">
                <a:solidFill>
                  <a:srgbClr val="000000"/>
                </a:solidFill>
                <a:latin typeface="Arial"/>
              </a:rPr>
              <a:t>collège</a:t>
            </a:r>
            <a:endParaRPr lang="fr-FR" sz="989" b="0" strike="noStrike" spc="-1">
              <a:solidFill>
                <a:srgbClr val="000000"/>
              </a:solidFill>
              <a:latin typeface="Arial"/>
            </a:endParaRPr>
          </a:p>
          <a:p>
            <a:pPr>
              <a:lnSpc>
                <a:spcPts val="1202"/>
              </a:lnSpc>
              <a:tabLst>
                <a:tab pos="707040" algn="l"/>
                <a:tab pos="972360" algn="l"/>
                <a:tab pos="1350360" algn="l"/>
                <a:tab pos="2117160" algn="l"/>
                <a:tab pos="2682720" algn="l"/>
                <a:tab pos="2947680" algn="l"/>
              </a:tabLst>
            </a:pPr>
            <a:r>
              <a:rPr lang="en-US" sz="989" b="0" i="1" strike="noStrike" spc="-1">
                <a:solidFill>
                  <a:srgbClr val="000000"/>
                </a:solidFill>
                <a:latin typeface="Arial"/>
              </a:rPr>
              <a:t>d</a:t>
            </a:r>
            <a:r>
              <a:rPr lang="en-US" sz="989" b="0" i="1" strike="noStrike" spc="273">
                <a:solidFill>
                  <a:srgbClr val="000000"/>
                </a:solidFill>
                <a:latin typeface="Arial"/>
              </a:rPr>
              <a:t>e</a:t>
            </a:r>
            <a:r>
              <a:rPr lang="en-US" sz="989" b="0" i="1" strike="noStrike" spc="-1">
                <a:solidFill>
                  <a:srgbClr val="000000"/>
                </a:solidFill>
                <a:latin typeface="Arial"/>
              </a:rPr>
              <a:t>Florensac)</a:t>
            </a:r>
            <a:r>
              <a:rPr lang="en-US" sz="989" b="0" strike="noStrike" spc="-1">
                <a:solidFill>
                  <a:srgbClr val="000000"/>
                </a:solidFill>
                <a:latin typeface="Arial"/>
              </a:rPr>
              <a:t>.</a:t>
            </a:r>
            <a:endParaRPr lang="fr-FR" sz="989" b="0" strike="noStrike" spc="-1">
              <a:solidFill>
                <a:srgbClr val="000000"/>
              </a:solidFill>
              <a:latin typeface="Arial"/>
            </a:endParaRPr>
          </a:p>
        </p:txBody>
      </p:sp>
      <p:sp>
        <p:nvSpPr>
          <p:cNvPr id="35" name="Rectangle 240"/>
          <p:cNvSpPr/>
          <p:nvPr/>
        </p:nvSpPr>
        <p:spPr>
          <a:xfrm>
            <a:off x="4410720" y="4966560"/>
            <a:ext cx="3241800" cy="8240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L</a:t>
            </a:r>
            <a:r>
              <a:rPr lang="en-US" sz="1110" b="0" strike="noStrike" spc="497">
                <a:solidFill>
                  <a:srgbClr val="000000"/>
                </a:solidFill>
                <a:latin typeface="Arial"/>
              </a:rPr>
              <a:t>e</a:t>
            </a:r>
            <a:r>
              <a:rPr lang="en-US" sz="1110" b="0" strike="noStrike" spc="-1">
                <a:solidFill>
                  <a:srgbClr val="000000"/>
                </a:solidFill>
                <a:latin typeface="Arial"/>
              </a:rPr>
              <a:t>bu</a:t>
            </a:r>
            <a:r>
              <a:rPr lang="en-US" sz="1110" b="0" strike="noStrike" spc="-18">
                <a:solidFill>
                  <a:srgbClr val="000000"/>
                </a:solidFill>
                <a:latin typeface="Arial"/>
              </a:rPr>
              <a:t>d</a:t>
            </a:r>
            <a:r>
              <a:rPr lang="en-US" sz="1110" b="0" strike="noStrike" spc="-1">
                <a:solidFill>
                  <a:srgbClr val="000000"/>
                </a:solidFill>
                <a:latin typeface="Arial"/>
              </a:rPr>
              <a:t>ge</a:t>
            </a:r>
            <a:r>
              <a:rPr lang="en-US" sz="1110" b="0" strike="noStrike" spc="494">
                <a:solidFill>
                  <a:srgbClr val="000000"/>
                </a:solidFill>
                <a:latin typeface="Arial"/>
              </a:rPr>
              <a:t>t</a:t>
            </a:r>
            <a:r>
              <a:rPr lang="en-US" sz="1110" b="0" strike="noStrike" spc="-18">
                <a:solidFill>
                  <a:srgbClr val="000000"/>
                </a:solidFill>
                <a:latin typeface="Arial"/>
              </a:rPr>
              <a:t>p</a:t>
            </a:r>
            <a:r>
              <a:rPr lang="en-US" sz="1110" b="0" strike="noStrike" spc="-1">
                <a:solidFill>
                  <a:srgbClr val="000000"/>
                </a:solidFill>
                <a:latin typeface="Arial"/>
              </a:rPr>
              <a:t>rimit</a:t>
            </a:r>
            <a:r>
              <a:rPr lang="en-US" sz="1110" b="0" strike="noStrike" spc="-18">
                <a:solidFill>
                  <a:srgbClr val="000000"/>
                </a:solidFill>
                <a:latin typeface="Arial"/>
              </a:rPr>
              <a:t>i</a:t>
            </a:r>
            <a:r>
              <a:rPr lang="en-US" sz="1110" b="0" strike="noStrike" spc="508">
                <a:solidFill>
                  <a:srgbClr val="000000"/>
                </a:solidFill>
                <a:latin typeface="Arial"/>
              </a:rPr>
              <a:t>f</a:t>
            </a:r>
            <a:r>
              <a:rPr lang="en-US" sz="1110" b="0" strike="noStrike" spc="-1">
                <a:solidFill>
                  <a:srgbClr val="000000"/>
                </a:solidFill>
                <a:latin typeface="Arial"/>
              </a:rPr>
              <a:t>e</a:t>
            </a:r>
            <a:r>
              <a:rPr lang="en-US" sz="1110" b="0" strike="noStrike" spc="-18">
                <a:solidFill>
                  <a:srgbClr val="000000"/>
                </a:solidFill>
                <a:latin typeface="Arial"/>
              </a:rPr>
              <a:t>s</a:t>
            </a:r>
            <a:r>
              <a:rPr lang="en-US" sz="1110" b="0" strike="noStrike" spc="494">
                <a:solidFill>
                  <a:srgbClr val="000000"/>
                </a:solidFill>
                <a:latin typeface="Arial"/>
              </a:rPr>
              <a:t>t</a:t>
            </a:r>
            <a:r>
              <a:rPr lang="en-US" sz="1110" b="0" strike="noStrike" spc="-15">
                <a:solidFill>
                  <a:srgbClr val="000000"/>
                </a:solidFill>
                <a:latin typeface="Arial"/>
              </a:rPr>
              <a:t>v</a:t>
            </a:r>
            <a:r>
              <a:rPr lang="en-US" sz="1110" b="0" strike="noStrike" spc="-1">
                <a:solidFill>
                  <a:srgbClr val="000000"/>
                </a:solidFill>
                <a:latin typeface="Arial"/>
              </a:rPr>
              <a:t>ot</a:t>
            </a:r>
            <a:r>
              <a:rPr lang="en-US" sz="1110" b="0" strike="noStrike" spc="488">
                <a:solidFill>
                  <a:srgbClr val="000000"/>
                </a:solidFill>
                <a:latin typeface="Arial"/>
              </a:rPr>
              <a:t>é</a:t>
            </a:r>
            <a:r>
              <a:rPr lang="en-US" sz="1110" b="0" strike="noStrike" spc="-1">
                <a:solidFill>
                  <a:srgbClr val="000000"/>
                </a:solidFill>
                <a:latin typeface="Arial"/>
              </a:rPr>
              <a:t>a</a:t>
            </a:r>
            <a:r>
              <a:rPr lang="en-US" sz="1110" b="0" strike="noStrike" spc="500">
                <a:solidFill>
                  <a:srgbClr val="000000"/>
                </a:solidFill>
                <a:latin typeface="Arial"/>
              </a:rPr>
              <a:t>u</a:t>
            </a:r>
            <a:r>
              <a:rPr lang="en-US" sz="1110" b="0" strike="noStrike" spc="-1">
                <a:solidFill>
                  <a:srgbClr val="000000"/>
                </a:solidFill>
                <a:latin typeface="Arial"/>
              </a:rPr>
              <a:t>co</a:t>
            </a:r>
            <a:r>
              <a:rPr lang="en-US" sz="1110" b="0" strike="noStrike" spc="-18">
                <a:solidFill>
                  <a:srgbClr val="000000"/>
                </a:solidFill>
                <a:latin typeface="Arial"/>
              </a:rPr>
              <a:t>u</a:t>
            </a:r>
            <a:r>
              <a:rPr lang="en-US" sz="1110" b="0" strike="noStrike" spc="-1">
                <a:solidFill>
                  <a:srgbClr val="000000"/>
                </a:solidFill>
                <a:latin typeface="Arial"/>
              </a:rPr>
              <a:t>r</a:t>
            </a:r>
            <a:r>
              <a:rPr lang="en-US" sz="1110" b="0" strike="noStrike" spc="491">
                <a:solidFill>
                  <a:srgbClr val="000000"/>
                </a:solidFill>
                <a:latin typeface="Arial"/>
              </a:rPr>
              <a:t>s</a:t>
            </a:r>
            <a:r>
              <a:rPr lang="en-US" sz="1110" b="0" strike="noStrike" spc="-1">
                <a:solidFill>
                  <a:srgbClr val="000000"/>
                </a:solidFill>
                <a:latin typeface="ArialMT"/>
              </a:rPr>
              <a:t>d’un</a:t>
            </a:r>
            <a:r>
              <a:rPr lang="en-US" sz="1110" b="0" strike="noStrike" spc="500">
                <a:solidFill>
                  <a:srgbClr val="000000"/>
                </a:solidFill>
                <a:latin typeface="ArialMT"/>
              </a:rPr>
              <a:t>e</a:t>
            </a:r>
            <a:r>
              <a:rPr lang="en-US" sz="1110" b="0" strike="noStrike" spc="-1">
                <a:solidFill>
                  <a:srgbClr val="000000"/>
                </a:solidFill>
                <a:latin typeface="Arial"/>
              </a:rPr>
              <a:t>sé</a:t>
            </a:r>
            <a:r>
              <a:rPr lang="en-US" sz="1110" b="0" strike="noStrike" spc="-18">
                <a:solidFill>
                  <a:srgbClr val="000000"/>
                </a:solidFill>
                <a:latin typeface="Arial"/>
              </a:rPr>
              <a:t>a</a:t>
            </a:r>
            <a:r>
              <a:rPr lang="en-US" sz="1110" b="0" strike="noStrike" spc="-1">
                <a:solidFill>
                  <a:srgbClr val="000000"/>
                </a:solidFill>
                <a:latin typeface="Arial"/>
              </a:rPr>
              <a:t>nce</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ultérieur</a:t>
            </a:r>
            <a:r>
              <a:rPr lang="en-US" sz="1110" b="0" strike="noStrike" spc="310">
                <a:solidFill>
                  <a:srgbClr val="000000"/>
                </a:solidFill>
                <a:latin typeface="Arial"/>
              </a:rPr>
              <a:t>e</a:t>
            </a:r>
            <a:r>
              <a:rPr lang="en-US" sz="1110" b="0" strike="noStrike" spc="-15">
                <a:solidFill>
                  <a:srgbClr val="000000"/>
                </a:solidFill>
                <a:latin typeface="Arial"/>
              </a:rPr>
              <a:t>e</a:t>
            </a:r>
            <a:r>
              <a:rPr lang="en-US" sz="1110" b="0" strike="noStrike" spc="316">
                <a:solidFill>
                  <a:srgbClr val="000000"/>
                </a:solidFill>
                <a:latin typeface="Arial"/>
              </a:rPr>
              <a:t>t</a:t>
            </a:r>
            <a:r>
              <a:rPr lang="en-US" sz="1110" b="0" strike="noStrike" spc="-1">
                <a:solidFill>
                  <a:srgbClr val="000000"/>
                </a:solidFill>
                <a:latin typeface="Arial"/>
              </a:rPr>
              <a:t>distin</a:t>
            </a:r>
            <a:r>
              <a:rPr lang="en-US" sz="1110" b="0" strike="noStrike" spc="-15">
                <a:solidFill>
                  <a:srgbClr val="000000"/>
                </a:solidFill>
                <a:latin typeface="Arial"/>
              </a:rPr>
              <a:t>c</a:t>
            </a:r>
            <a:r>
              <a:rPr lang="en-US" sz="1110" b="0" strike="noStrike" spc="-1">
                <a:solidFill>
                  <a:srgbClr val="000000"/>
                </a:solidFill>
                <a:latin typeface="Arial"/>
              </a:rPr>
              <a:t>t</a:t>
            </a:r>
            <a:r>
              <a:rPr lang="en-US" sz="1110" b="0" strike="noStrike" spc="-15">
                <a:solidFill>
                  <a:srgbClr val="000000"/>
                </a:solidFill>
                <a:latin typeface="Arial"/>
              </a:rPr>
              <a:t>e</a:t>
            </a:r>
            <a:r>
              <a:rPr lang="en-US" sz="1110" b="0" strike="noStrike" spc="318">
                <a:solidFill>
                  <a:srgbClr val="000000"/>
                </a:solidFill>
                <a:latin typeface="Arial"/>
              </a:rPr>
              <a:t>,</a:t>
            </a:r>
            <a:r>
              <a:rPr lang="en-US" sz="1110" b="0" strike="noStrike" spc="-1">
                <a:solidFill>
                  <a:srgbClr val="000000"/>
                </a:solidFill>
                <a:latin typeface="Arial"/>
              </a:rPr>
              <a:t>l</a:t>
            </a:r>
            <a:r>
              <a:rPr lang="en-US" sz="1110" b="0" strike="noStrike" spc="307">
                <a:solidFill>
                  <a:srgbClr val="000000"/>
                </a:solidFill>
                <a:latin typeface="Arial"/>
              </a:rPr>
              <a:t>e</a:t>
            </a:r>
            <a:r>
              <a:rPr lang="en-US" sz="1110" b="0" strike="noStrike" spc="-1">
                <a:solidFill>
                  <a:srgbClr val="000000"/>
                </a:solidFill>
                <a:latin typeface="Arial"/>
              </a:rPr>
              <a:t>DO</a:t>
            </a:r>
            <a:r>
              <a:rPr lang="en-US" sz="1110" b="0" strike="noStrike" spc="321">
                <a:solidFill>
                  <a:srgbClr val="000000"/>
                </a:solidFill>
                <a:latin typeface="Arial"/>
              </a:rPr>
              <a:t>B</a:t>
            </a:r>
            <a:r>
              <a:rPr lang="en-US" sz="1110" b="0" strike="noStrike" spc="-1">
                <a:solidFill>
                  <a:srgbClr val="000000"/>
                </a:solidFill>
                <a:latin typeface="Arial"/>
              </a:rPr>
              <a:t>n</a:t>
            </a:r>
            <a:r>
              <a:rPr lang="en-US" sz="1110" b="0" strike="noStrike" spc="307">
                <a:solidFill>
                  <a:srgbClr val="000000"/>
                </a:solidFill>
                <a:latin typeface="Arial"/>
              </a:rPr>
              <a:t>e</a:t>
            </a:r>
            <a:r>
              <a:rPr lang="en-US" sz="1110" b="0" strike="noStrike" spc="-1">
                <a:solidFill>
                  <a:srgbClr val="000000"/>
                </a:solidFill>
                <a:latin typeface="Arial"/>
              </a:rPr>
              <a:t>pe</a:t>
            </a:r>
            <a:r>
              <a:rPr lang="en-US" sz="1110" b="0" strike="noStrike" spc="-15">
                <a:solidFill>
                  <a:srgbClr val="000000"/>
                </a:solidFill>
                <a:latin typeface="Arial"/>
              </a:rPr>
              <a:t>u</a:t>
            </a:r>
            <a:r>
              <a:rPr lang="en-US" sz="1110" b="0" strike="noStrike" spc="316">
                <a:solidFill>
                  <a:srgbClr val="000000"/>
                </a:solidFill>
                <a:latin typeface="Arial"/>
              </a:rPr>
              <a:t>t</a:t>
            </a:r>
            <a:r>
              <a:rPr lang="en-US" sz="1110" b="0" strike="noStrike" spc="-1">
                <a:solidFill>
                  <a:srgbClr val="000000"/>
                </a:solidFill>
                <a:latin typeface="Arial"/>
              </a:rPr>
              <a:t>i</a:t>
            </a:r>
            <a:r>
              <a:rPr lang="en-US" sz="1110" b="0" strike="noStrike" spc="-15">
                <a:solidFill>
                  <a:srgbClr val="000000"/>
                </a:solidFill>
                <a:latin typeface="Arial"/>
              </a:rPr>
              <a:t>n</a:t>
            </a:r>
            <a:r>
              <a:rPr lang="en-US" sz="1110" b="0" strike="noStrike" spc="-1">
                <a:solidFill>
                  <a:srgbClr val="000000"/>
                </a:solidFill>
                <a:latin typeface="Arial"/>
              </a:rPr>
              <a:t>terveni</a:t>
            </a:r>
            <a:r>
              <a:rPr lang="en-US" sz="1110" b="0" strike="noStrike" spc="327">
                <a:solidFill>
                  <a:srgbClr val="000000"/>
                </a:solidFill>
                <a:latin typeface="Arial"/>
              </a:rPr>
              <a:t>r</a:t>
            </a:r>
            <a:r>
              <a:rPr lang="en-US" sz="1110" b="0" strike="noStrike" spc="-15">
                <a:solidFill>
                  <a:srgbClr val="000000"/>
                </a:solidFill>
                <a:latin typeface="Arial"/>
              </a:rPr>
              <a:t>n</a:t>
            </a:r>
            <a:r>
              <a:rPr lang="en-US" sz="1110" b="0" strike="noStrike" spc="316">
                <a:solidFill>
                  <a:srgbClr val="000000"/>
                </a:solidFill>
                <a:latin typeface="Arial"/>
              </a:rPr>
              <a:t>i</a:t>
            </a:r>
            <a:r>
              <a:rPr lang="en-US" sz="1110" b="0" strike="noStrike" spc="-1">
                <a:solidFill>
                  <a:srgbClr val="000000"/>
                </a:solidFill>
                <a:latin typeface="Arial"/>
              </a:rPr>
              <a:t>le</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m</a:t>
            </a:r>
            <a:r>
              <a:rPr lang="en-US" sz="1110" b="0" strike="noStrike" spc="-15">
                <a:solidFill>
                  <a:srgbClr val="000000"/>
                </a:solidFill>
                <a:latin typeface="Arial"/>
              </a:rPr>
              <a:t>ê</a:t>
            </a:r>
            <a:r>
              <a:rPr lang="en-US" sz="1110" b="0" strike="noStrike" spc="-1">
                <a:solidFill>
                  <a:srgbClr val="000000"/>
                </a:solidFill>
                <a:latin typeface="Arial"/>
              </a:rPr>
              <a:t>m</a:t>
            </a:r>
            <a:r>
              <a:rPr lang="en-US" sz="1110" b="0" strike="noStrike" spc="540">
                <a:solidFill>
                  <a:srgbClr val="000000"/>
                </a:solidFill>
                <a:latin typeface="Arial"/>
              </a:rPr>
              <a:t>e</a:t>
            </a:r>
            <a:r>
              <a:rPr lang="en-US" sz="1110" b="0" strike="noStrike" spc="-1">
                <a:solidFill>
                  <a:srgbClr val="000000"/>
                </a:solidFill>
                <a:latin typeface="Arial"/>
              </a:rPr>
              <a:t>jo</a:t>
            </a:r>
            <a:r>
              <a:rPr lang="en-US" sz="1110" b="0" strike="noStrike" spc="-18">
                <a:solidFill>
                  <a:srgbClr val="000000"/>
                </a:solidFill>
                <a:latin typeface="Arial"/>
              </a:rPr>
              <a:t>u</a:t>
            </a:r>
            <a:r>
              <a:rPr lang="en-US" sz="1110" b="0" strike="noStrike" spc="-1">
                <a:solidFill>
                  <a:srgbClr val="000000"/>
                </a:solidFill>
                <a:latin typeface="Arial"/>
              </a:rPr>
              <a:t>r</a:t>
            </a:r>
            <a:r>
              <a:rPr lang="en-US" sz="1110" b="0" strike="noStrike" spc="545">
                <a:solidFill>
                  <a:srgbClr val="000000"/>
                </a:solidFill>
                <a:latin typeface="Arial"/>
              </a:rPr>
              <a:t>,</a:t>
            </a:r>
            <a:r>
              <a:rPr lang="en-US" sz="1110" b="0" strike="noStrike" spc="-1">
                <a:solidFill>
                  <a:srgbClr val="000000"/>
                </a:solidFill>
                <a:latin typeface="Arial"/>
              </a:rPr>
              <a:t>n</a:t>
            </a:r>
            <a:r>
              <a:rPr lang="en-US" sz="1110" b="0" strike="noStrike" spc="531">
                <a:solidFill>
                  <a:srgbClr val="000000"/>
                </a:solidFill>
                <a:latin typeface="Arial"/>
              </a:rPr>
              <a:t>i</a:t>
            </a:r>
            <a:r>
              <a:rPr lang="en-US" sz="1110" b="0" strike="noStrike" spc="537">
                <a:solidFill>
                  <a:srgbClr val="000000"/>
                </a:solidFill>
                <a:latin typeface="Arial"/>
              </a:rPr>
              <a:t>à</a:t>
            </a:r>
            <a:r>
              <a:rPr lang="en-US" sz="1110" b="0" strike="noStrike" spc="-1">
                <a:solidFill>
                  <a:srgbClr val="000000"/>
                </a:solidFill>
                <a:latin typeface="Arial"/>
              </a:rPr>
              <a:t>l</a:t>
            </a:r>
            <a:r>
              <a:rPr lang="en-US" sz="1110" b="0" strike="noStrike" spc="525">
                <a:solidFill>
                  <a:srgbClr val="000000"/>
                </a:solidFill>
                <a:latin typeface="Arial"/>
              </a:rPr>
              <a:t>a</a:t>
            </a:r>
            <a:r>
              <a:rPr lang="en-US" sz="1110" b="0" strike="noStrike" spc="-1">
                <a:solidFill>
                  <a:srgbClr val="000000"/>
                </a:solidFill>
                <a:latin typeface="Arial"/>
              </a:rPr>
              <a:t>m</a:t>
            </a:r>
            <a:r>
              <a:rPr lang="en-US" sz="1110" b="0" strike="noStrike" spc="-15">
                <a:solidFill>
                  <a:srgbClr val="000000"/>
                </a:solidFill>
                <a:latin typeface="Arial"/>
              </a:rPr>
              <a:t>ê</a:t>
            </a:r>
            <a:r>
              <a:rPr lang="en-US" sz="1110" b="0" strike="noStrike" spc="-1">
                <a:solidFill>
                  <a:srgbClr val="000000"/>
                </a:solidFill>
                <a:latin typeface="Arial"/>
              </a:rPr>
              <a:t>m</a:t>
            </a:r>
            <a:r>
              <a:rPr lang="en-US" sz="1110" b="0" strike="noStrike" spc="540">
                <a:solidFill>
                  <a:srgbClr val="000000"/>
                </a:solidFill>
                <a:latin typeface="Arial"/>
              </a:rPr>
              <a:t>e</a:t>
            </a:r>
            <a:r>
              <a:rPr lang="en-US" sz="1110" b="0" strike="noStrike" spc="-1">
                <a:solidFill>
                  <a:srgbClr val="000000"/>
                </a:solidFill>
                <a:latin typeface="Arial"/>
              </a:rPr>
              <a:t>séanc</a:t>
            </a:r>
            <a:r>
              <a:rPr lang="en-US" sz="1110" b="0" strike="noStrike" spc="520">
                <a:solidFill>
                  <a:srgbClr val="000000"/>
                </a:solidFill>
                <a:latin typeface="Arial"/>
              </a:rPr>
              <a:t>e</a:t>
            </a:r>
            <a:r>
              <a:rPr lang="en-US" sz="1110" b="0" strike="noStrike" spc="-1">
                <a:solidFill>
                  <a:srgbClr val="000000"/>
                </a:solidFill>
                <a:latin typeface="Arial"/>
              </a:rPr>
              <a:t>qu</a:t>
            </a:r>
            <a:r>
              <a:rPr lang="en-US" sz="1110" b="0" strike="noStrike" spc="537">
                <a:solidFill>
                  <a:srgbClr val="000000"/>
                </a:solidFill>
                <a:latin typeface="Arial"/>
              </a:rPr>
              <a:t>e</a:t>
            </a:r>
            <a:r>
              <a:rPr lang="en-US" sz="1110" b="0" strike="noStrike" spc="-1">
                <a:solidFill>
                  <a:srgbClr val="000000"/>
                </a:solidFill>
                <a:latin typeface="Arial"/>
              </a:rPr>
              <a:t>l</a:t>
            </a:r>
            <a:r>
              <a:rPr lang="en-US" sz="1110" b="0" strike="noStrike" spc="548">
                <a:solidFill>
                  <a:srgbClr val="000000"/>
                </a:solidFill>
                <a:latin typeface="Arial"/>
              </a:rPr>
              <a:t>e</a:t>
            </a:r>
            <a:r>
              <a:rPr lang="en-US" sz="1110" b="0" strike="noStrike" spc="-15">
                <a:solidFill>
                  <a:srgbClr val="000000"/>
                </a:solidFill>
                <a:latin typeface="Arial"/>
              </a:rPr>
              <a:t>v</a:t>
            </a:r>
            <a:r>
              <a:rPr lang="en-US" sz="1110" b="0" strike="noStrike" spc="-1">
                <a:solidFill>
                  <a:srgbClr val="000000"/>
                </a:solidFill>
                <a:latin typeface="Arial"/>
              </a:rPr>
              <a:t>ot</a:t>
            </a:r>
            <a:r>
              <a:rPr lang="en-US" sz="1110" b="0" strike="noStrike" spc="540">
                <a:solidFill>
                  <a:srgbClr val="000000"/>
                </a:solidFill>
                <a:latin typeface="Arial"/>
              </a:rPr>
              <a:t>e</a:t>
            </a:r>
            <a:r>
              <a:rPr lang="en-US" sz="1110" b="0" strike="noStrike" spc="-1">
                <a:solidFill>
                  <a:srgbClr val="000000"/>
                </a:solidFill>
                <a:latin typeface="Arial"/>
              </a:rPr>
              <a:t>du</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budg</a:t>
            </a:r>
            <a:r>
              <a:rPr lang="en-US" sz="1110" b="0" strike="noStrike" spc="-15">
                <a:solidFill>
                  <a:srgbClr val="000000"/>
                </a:solidFill>
                <a:latin typeface="Arial"/>
              </a:rPr>
              <a:t>e</a:t>
            </a:r>
            <a:r>
              <a:rPr lang="en-US" sz="1110" b="0" strike="noStrike" spc="460">
                <a:solidFill>
                  <a:srgbClr val="000000"/>
                </a:solidFill>
                <a:latin typeface="Arial"/>
              </a:rPr>
              <a:t>t</a:t>
            </a:r>
            <a:r>
              <a:rPr lang="en-US" sz="989" b="0" i="1" strike="noStrike" spc="-1">
                <a:solidFill>
                  <a:srgbClr val="000000"/>
                </a:solidFill>
                <a:latin typeface="Arial"/>
              </a:rPr>
              <a:t>(T.A</a:t>
            </a:r>
            <a:r>
              <a:rPr lang="en-US" sz="989" b="0" i="1" strike="noStrike" spc="392">
                <a:solidFill>
                  <a:srgbClr val="000000"/>
                </a:solidFill>
                <a:latin typeface="Arial"/>
              </a:rPr>
              <a:t>.</a:t>
            </a:r>
            <a:r>
              <a:rPr lang="en-US" sz="989" b="0" i="1" strike="noStrike" spc="-1">
                <a:solidFill>
                  <a:srgbClr val="000000"/>
                </a:solidFill>
                <a:latin typeface="Arial"/>
              </a:rPr>
              <a:t>d</a:t>
            </a:r>
            <a:r>
              <a:rPr lang="en-US" sz="989" b="0" i="1" strike="noStrike" spc="392">
                <a:solidFill>
                  <a:srgbClr val="000000"/>
                </a:solidFill>
                <a:latin typeface="Arial"/>
              </a:rPr>
              <a:t>e</a:t>
            </a:r>
            <a:r>
              <a:rPr lang="en-US" sz="989" b="0" i="1" strike="noStrike" spc="-1">
                <a:solidFill>
                  <a:srgbClr val="000000"/>
                </a:solidFill>
                <a:latin typeface="Arial"/>
              </a:rPr>
              <a:t>Versaille</a:t>
            </a:r>
            <a:r>
              <a:rPr lang="en-US" sz="989" b="0" i="1" strike="noStrike" spc="409">
                <a:solidFill>
                  <a:srgbClr val="000000"/>
                </a:solidFill>
                <a:latin typeface="Arial"/>
              </a:rPr>
              <a:t>s</a:t>
            </a:r>
            <a:r>
              <a:rPr lang="en-US" sz="989" b="0" i="1" strike="noStrike" spc="392">
                <a:solidFill>
                  <a:srgbClr val="000000"/>
                </a:solidFill>
                <a:latin typeface="Arial"/>
              </a:rPr>
              <a:t>–</a:t>
            </a:r>
            <a:r>
              <a:rPr lang="en-US" sz="989" b="0" i="1" strike="noStrike" spc="-1">
                <a:solidFill>
                  <a:srgbClr val="000000"/>
                </a:solidFill>
                <a:latin typeface="Arial"/>
              </a:rPr>
              <a:t>1</a:t>
            </a:r>
            <a:r>
              <a:rPr lang="en-US" sz="989" b="0" i="1" strike="noStrike" spc="392">
                <a:solidFill>
                  <a:srgbClr val="000000"/>
                </a:solidFill>
                <a:latin typeface="Arial"/>
              </a:rPr>
              <a:t>6</a:t>
            </a:r>
            <a:r>
              <a:rPr lang="en-US" sz="989" b="0" i="1" strike="noStrike" spc="-1">
                <a:solidFill>
                  <a:srgbClr val="000000"/>
                </a:solidFill>
                <a:latin typeface="Arial"/>
              </a:rPr>
              <a:t>mar</a:t>
            </a:r>
            <a:r>
              <a:rPr lang="en-US" sz="989" b="0" i="1" strike="noStrike" spc="401">
                <a:solidFill>
                  <a:srgbClr val="000000"/>
                </a:solidFill>
                <a:latin typeface="Arial"/>
              </a:rPr>
              <a:t>s</a:t>
            </a:r>
            <a:r>
              <a:rPr lang="en-US" sz="989" b="0" i="1" strike="noStrike" spc="-1">
                <a:solidFill>
                  <a:srgbClr val="000000"/>
                </a:solidFill>
                <a:latin typeface="Arial"/>
              </a:rPr>
              <a:t>200</a:t>
            </a:r>
            <a:r>
              <a:rPr lang="en-US" sz="989" b="0" i="1" strike="noStrike" spc="392">
                <a:solidFill>
                  <a:srgbClr val="000000"/>
                </a:solidFill>
                <a:latin typeface="Arial"/>
              </a:rPr>
              <a:t>1</a:t>
            </a:r>
            <a:r>
              <a:rPr lang="en-US" sz="989" b="0" i="1" strike="noStrike" spc="403">
                <a:solidFill>
                  <a:srgbClr val="000000"/>
                </a:solidFill>
                <a:latin typeface="Arial"/>
              </a:rPr>
              <a:t>–</a:t>
            </a:r>
            <a:r>
              <a:rPr lang="en-US" sz="989" b="0" i="1" strike="noStrike" spc="392">
                <a:solidFill>
                  <a:srgbClr val="000000"/>
                </a:solidFill>
                <a:latin typeface="Arial"/>
              </a:rPr>
              <a:t>M</a:t>
            </a:r>
            <a:r>
              <a:rPr lang="en-US" sz="989" b="0" i="1" strike="noStrike" spc="-1">
                <a:solidFill>
                  <a:srgbClr val="000000"/>
                </a:solidFill>
                <a:latin typeface="Arial"/>
              </a:rPr>
              <a:t>Lafond</a:t>
            </a:r>
            <a:endParaRPr lang="fr-FR" sz="989" b="0" strike="noStrike" spc="-1">
              <a:solidFill>
                <a:srgbClr val="000000"/>
              </a:solidFill>
              <a:latin typeface="Arial"/>
            </a:endParaRPr>
          </a:p>
          <a:p>
            <a:pPr>
              <a:lnSpc>
                <a:spcPts val="1199"/>
              </a:lnSpc>
            </a:pPr>
            <a:r>
              <a:rPr lang="en-US" sz="989" b="0" i="1" strike="noStrike" spc="-1">
                <a:solidFill>
                  <a:srgbClr val="000000"/>
                </a:solidFill>
                <a:latin typeface="Arial"/>
              </a:rPr>
              <a:t>c/commun</a:t>
            </a:r>
            <a:r>
              <a:rPr lang="en-US" sz="989" b="0" i="1" strike="noStrike" spc="270">
                <a:solidFill>
                  <a:srgbClr val="000000"/>
                </a:solidFill>
                <a:latin typeface="Arial"/>
              </a:rPr>
              <a:t>e</a:t>
            </a:r>
            <a:r>
              <a:rPr lang="en-US" sz="989" b="0" i="1" strike="noStrike" spc="-1">
                <a:solidFill>
                  <a:srgbClr val="000000"/>
                </a:solidFill>
                <a:latin typeface="Arial"/>
              </a:rPr>
              <a:t>d</a:t>
            </a:r>
            <a:r>
              <a:rPr lang="en-US" sz="989" b="0" i="1" strike="noStrike" spc="273">
                <a:solidFill>
                  <a:srgbClr val="000000"/>
                </a:solidFill>
                <a:latin typeface="Arial"/>
              </a:rPr>
              <a:t>e</a:t>
            </a:r>
            <a:r>
              <a:rPr lang="en-US" sz="989" b="0" i="1" strike="noStrike" spc="-1">
                <a:solidFill>
                  <a:srgbClr val="000000"/>
                </a:solidFill>
                <a:latin typeface="Arial"/>
              </a:rPr>
              <a:t>Lisses).</a:t>
            </a:r>
            <a:endParaRPr lang="fr-FR" sz="989" b="0" strike="noStrike" spc="-1">
              <a:solidFill>
                <a:srgbClr val="000000"/>
              </a:solidFill>
              <a:latin typeface="Arial"/>
            </a:endParaRPr>
          </a:p>
        </p:txBody>
      </p:sp>
      <p:sp>
        <p:nvSpPr>
          <p:cNvPr id="36" name="Rectangle 241"/>
          <p:cNvSpPr/>
          <p:nvPr/>
        </p:nvSpPr>
        <p:spPr>
          <a:xfrm>
            <a:off x="808560" y="1908360"/>
            <a:ext cx="1369440" cy="214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410" b="0" strike="noStrike" spc="-1">
                <a:solidFill>
                  <a:srgbClr val="DE6225"/>
                </a:solidFill>
                <a:latin typeface="Arial"/>
              </a:rPr>
              <a:t>Objectif</a:t>
            </a:r>
            <a:r>
              <a:rPr lang="en-US" sz="1410" b="0" strike="noStrike" spc="347">
                <a:solidFill>
                  <a:srgbClr val="DE6225"/>
                </a:solidFill>
                <a:latin typeface="Arial"/>
              </a:rPr>
              <a:t>s</a:t>
            </a:r>
            <a:r>
              <a:rPr lang="en-US" sz="1410" b="0" strike="noStrike" spc="-1">
                <a:solidFill>
                  <a:srgbClr val="DE6225"/>
                </a:solidFill>
                <a:latin typeface="Arial"/>
              </a:rPr>
              <a:t>d</a:t>
            </a:r>
            <a:r>
              <a:rPr lang="en-US" sz="1410" b="0" strike="noStrike" spc="381">
                <a:solidFill>
                  <a:srgbClr val="DE6225"/>
                </a:solidFill>
                <a:latin typeface="Arial"/>
              </a:rPr>
              <a:t>u</a:t>
            </a:r>
            <a:r>
              <a:rPr lang="en-US" sz="1410" b="0" strike="noStrike" spc="-1">
                <a:solidFill>
                  <a:srgbClr val="DE6225"/>
                </a:solidFill>
                <a:latin typeface="Arial"/>
              </a:rPr>
              <a:t>DOB</a:t>
            </a:r>
            <a:endParaRPr lang="fr-FR" sz="1410" b="0" strike="noStrike" spc="-1">
              <a:solidFill>
                <a:srgbClr val="000000"/>
              </a:solidFill>
              <a:latin typeface="Arial"/>
            </a:endParaRPr>
          </a:p>
        </p:txBody>
      </p:sp>
      <p:sp>
        <p:nvSpPr>
          <p:cNvPr id="37" name="Rectangle 242"/>
          <p:cNvSpPr/>
          <p:nvPr/>
        </p:nvSpPr>
        <p:spPr>
          <a:xfrm>
            <a:off x="1304640" y="2330640"/>
            <a:ext cx="2636640" cy="1688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777240" algn="l"/>
                <a:tab pos="1094400" algn="l"/>
                <a:tab pos="1908360" algn="l"/>
              </a:tabLst>
            </a:pPr>
            <a:r>
              <a:rPr lang="en-US" sz="1110" b="0" strike="noStrike" spc="848">
                <a:solidFill>
                  <a:srgbClr val="000000"/>
                </a:solidFill>
                <a:latin typeface="Wingdings"/>
              </a:rPr>
              <a:t>▪</a:t>
            </a:r>
            <a:r>
              <a:rPr lang="en-US" sz="1110" b="0" strike="noStrike" spc="-1">
                <a:solidFill>
                  <a:srgbClr val="000000"/>
                </a:solidFill>
                <a:latin typeface="Arial"/>
              </a:rPr>
              <a:t>Discuter	des	</a:t>
            </a:r>
            <a:r>
              <a:rPr lang="en-US" sz="1110" b="0" strike="noStrike" spc="-15">
                <a:solidFill>
                  <a:srgbClr val="000000"/>
                </a:solidFill>
                <a:latin typeface="Arial"/>
              </a:rPr>
              <a:t>o</a:t>
            </a:r>
            <a:r>
              <a:rPr lang="en-US" sz="1110" b="0" strike="noStrike" spc="-1">
                <a:solidFill>
                  <a:srgbClr val="000000"/>
                </a:solidFill>
                <a:latin typeface="Arial"/>
              </a:rPr>
              <a:t>rient</a:t>
            </a:r>
            <a:r>
              <a:rPr lang="en-US" sz="1110" b="0" strike="noStrike" spc="-15">
                <a:solidFill>
                  <a:srgbClr val="000000"/>
                </a:solidFill>
                <a:latin typeface="Arial"/>
              </a:rPr>
              <a:t>a</a:t>
            </a:r>
            <a:r>
              <a:rPr lang="en-US" sz="1110" b="0" strike="noStrike" spc="-1">
                <a:solidFill>
                  <a:srgbClr val="000000"/>
                </a:solidFill>
                <a:latin typeface="Arial"/>
              </a:rPr>
              <a:t>tions	bu</a:t>
            </a:r>
            <a:r>
              <a:rPr lang="en-US" sz="1110" b="0" strike="noStrike" spc="-15">
                <a:solidFill>
                  <a:srgbClr val="000000"/>
                </a:solidFill>
                <a:latin typeface="Arial"/>
              </a:rPr>
              <a:t>d</a:t>
            </a:r>
            <a:r>
              <a:rPr lang="en-US" sz="1110" b="0" strike="noStrike" spc="-1">
                <a:solidFill>
                  <a:srgbClr val="000000"/>
                </a:solidFill>
                <a:latin typeface="Arial"/>
              </a:rPr>
              <a:t>g</a:t>
            </a:r>
            <a:r>
              <a:rPr lang="en-US" sz="1110" b="0" strike="noStrike" spc="-15">
                <a:solidFill>
                  <a:srgbClr val="000000"/>
                </a:solidFill>
                <a:latin typeface="Arial"/>
              </a:rPr>
              <a:t>é</a:t>
            </a:r>
            <a:r>
              <a:rPr lang="en-US" sz="1110" b="0" strike="noStrike" spc="-1">
                <a:solidFill>
                  <a:srgbClr val="000000"/>
                </a:solidFill>
                <a:latin typeface="Arial"/>
              </a:rPr>
              <a:t>tair</a:t>
            </a:r>
            <a:r>
              <a:rPr lang="en-US" sz="1110" b="0" strike="noStrike" spc="-15">
                <a:solidFill>
                  <a:srgbClr val="000000"/>
                </a:solidFill>
                <a:latin typeface="Arial"/>
              </a:rPr>
              <a:t>es</a:t>
            </a:r>
            <a:endParaRPr lang="fr-FR" sz="1110" b="0" strike="noStrike" spc="-1">
              <a:solidFill>
                <a:srgbClr val="000000"/>
              </a:solidFill>
              <a:latin typeface="Arial"/>
            </a:endParaRPr>
          </a:p>
        </p:txBody>
      </p:sp>
      <p:sp>
        <p:nvSpPr>
          <p:cNvPr id="38" name="Rectangle 243"/>
          <p:cNvSpPr/>
          <p:nvPr/>
        </p:nvSpPr>
        <p:spPr>
          <a:xfrm>
            <a:off x="1314360" y="2498040"/>
            <a:ext cx="2255760" cy="412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marL="172080">
              <a:lnSpc>
                <a:spcPct val="100000"/>
              </a:lnSpc>
            </a:pPr>
            <a:r>
              <a:rPr lang="en-US" sz="1110" b="0" strike="noStrike" spc="-1">
                <a:solidFill>
                  <a:srgbClr val="000000"/>
                </a:solidFill>
                <a:latin typeface="Arial"/>
              </a:rPr>
              <a:t>d</a:t>
            </a:r>
            <a:r>
              <a:rPr lang="en-US" sz="1110" b="0" strike="noStrike" spc="296">
                <a:solidFill>
                  <a:srgbClr val="000000"/>
                </a:solidFill>
                <a:latin typeface="Arial"/>
              </a:rPr>
              <a:t>e</a:t>
            </a:r>
            <a:r>
              <a:rPr lang="en-US" sz="1110" b="0" strike="noStrike" spc="-1">
                <a:solidFill>
                  <a:srgbClr val="000000"/>
                </a:solidFill>
                <a:latin typeface="Arial"/>
              </a:rPr>
              <a:t>l</a:t>
            </a:r>
            <a:r>
              <a:rPr lang="en-US" sz="1110" b="0" strike="noStrike" spc="307">
                <a:solidFill>
                  <a:srgbClr val="000000"/>
                </a:solidFill>
                <a:latin typeface="Arial"/>
              </a:rPr>
              <a:t>a</a:t>
            </a:r>
            <a:r>
              <a:rPr lang="en-US" sz="1110" b="0" strike="noStrike" spc="-1">
                <a:solidFill>
                  <a:srgbClr val="000000"/>
                </a:solidFill>
                <a:latin typeface="Arial"/>
              </a:rPr>
              <a:t>collecti</a:t>
            </a:r>
            <a:r>
              <a:rPr lang="en-US" sz="1110" b="0" strike="noStrike" spc="-15">
                <a:solidFill>
                  <a:srgbClr val="000000"/>
                </a:solidFill>
                <a:latin typeface="Arial"/>
              </a:rPr>
              <a:t>v</a:t>
            </a:r>
            <a:r>
              <a:rPr lang="en-US" sz="1110" b="0" strike="noStrike" spc="-1">
                <a:solidFill>
                  <a:srgbClr val="000000"/>
                </a:solidFill>
                <a:latin typeface="Arial"/>
              </a:rPr>
              <a:t>ité</a:t>
            </a:r>
            <a:endParaRPr lang="fr-FR" sz="1110" b="0" strike="noStrike" spc="-1">
              <a:solidFill>
                <a:srgbClr val="000000"/>
              </a:solidFill>
              <a:latin typeface="Arial"/>
            </a:endParaRPr>
          </a:p>
          <a:p>
            <a:pPr>
              <a:lnSpc>
                <a:spcPts val="1919"/>
              </a:lnSpc>
            </a:pPr>
            <a:r>
              <a:rPr lang="en-US" sz="1110" b="0" strike="noStrike" spc="848">
                <a:solidFill>
                  <a:srgbClr val="000000"/>
                </a:solidFill>
                <a:latin typeface="Wingdings"/>
              </a:rPr>
              <a:t>▪</a:t>
            </a:r>
            <a:r>
              <a:rPr lang="en-US" sz="1110" b="0" strike="noStrike" spc="-1">
                <a:solidFill>
                  <a:srgbClr val="000000"/>
                </a:solidFill>
                <a:latin typeface="Arial"/>
              </a:rPr>
              <a:t>Informe</a:t>
            </a:r>
            <a:r>
              <a:rPr lang="en-US" sz="1110" b="0" strike="noStrike" spc="267">
                <a:solidFill>
                  <a:srgbClr val="000000"/>
                </a:solidFill>
                <a:latin typeface="Arial"/>
              </a:rPr>
              <a:t>r</a:t>
            </a:r>
            <a:r>
              <a:rPr lang="en-US" sz="1110" b="0" strike="noStrike" spc="-1">
                <a:solidFill>
                  <a:srgbClr val="000000"/>
                </a:solidFill>
                <a:latin typeface="Arial"/>
              </a:rPr>
              <a:t>su</a:t>
            </a:r>
            <a:r>
              <a:rPr lang="en-US" sz="1110" b="0" strike="noStrike" spc="287">
                <a:solidFill>
                  <a:srgbClr val="000000"/>
                </a:solidFill>
                <a:latin typeface="Arial"/>
              </a:rPr>
              <a:t>r</a:t>
            </a:r>
            <a:r>
              <a:rPr lang="en-US" sz="1110" b="0" strike="noStrike" spc="-1">
                <a:solidFill>
                  <a:srgbClr val="000000"/>
                </a:solidFill>
                <a:latin typeface="Arial"/>
              </a:rPr>
              <a:t>l</a:t>
            </a:r>
            <a:r>
              <a:rPr lang="en-US" sz="1110" b="0" strike="noStrike" spc="307">
                <a:solidFill>
                  <a:srgbClr val="000000"/>
                </a:solidFill>
                <a:latin typeface="Arial"/>
              </a:rPr>
              <a:t>a</a:t>
            </a:r>
            <a:r>
              <a:rPr lang="en-US" sz="1110" b="0" strike="noStrike" spc="-1">
                <a:solidFill>
                  <a:srgbClr val="000000"/>
                </a:solidFill>
                <a:latin typeface="Arial"/>
              </a:rPr>
              <a:t>situatio</a:t>
            </a:r>
            <a:r>
              <a:rPr lang="en-US" sz="1110" b="0" strike="noStrike" spc="284">
                <a:solidFill>
                  <a:srgbClr val="000000"/>
                </a:solidFill>
                <a:latin typeface="Arial"/>
              </a:rPr>
              <a:t>n</a:t>
            </a:r>
            <a:r>
              <a:rPr lang="en-US" sz="1110" b="0" strike="noStrike" spc="-1">
                <a:solidFill>
                  <a:srgbClr val="000000"/>
                </a:solidFill>
                <a:latin typeface="Arial"/>
              </a:rPr>
              <a:t>financière</a:t>
            </a:r>
            <a:endParaRPr lang="fr-FR" sz="1110" b="0" strike="noStrike" spc="-1">
              <a:solidFill>
                <a:srgbClr val="000000"/>
              </a:solidFill>
              <a:latin typeface="Arial"/>
            </a:endParaRPr>
          </a:p>
        </p:txBody>
      </p:sp>
      <p:sp>
        <p:nvSpPr>
          <p:cNvPr id="39" name="Rectangle 244"/>
          <p:cNvSpPr/>
          <p:nvPr/>
        </p:nvSpPr>
        <p:spPr>
          <a:xfrm>
            <a:off x="847800" y="3273480"/>
            <a:ext cx="2131560" cy="42768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410" b="0" strike="noStrike" spc="-1">
                <a:solidFill>
                  <a:srgbClr val="DE6225"/>
                </a:solidFill>
                <a:latin typeface="Arial"/>
              </a:rPr>
              <a:t>Disposition</a:t>
            </a:r>
            <a:r>
              <a:rPr lang="en-US" sz="1410" b="0" strike="noStrike" spc="347">
                <a:solidFill>
                  <a:srgbClr val="DE6225"/>
                </a:solidFill>
                <a:latin typeface="Arial"/>
              </a:rPr>
              <a:t>s</a:t>
            </a:r>
            <a:r>
              <a:rPr lang="en-US" sz="1410" b="0" strike="noStrike" spc="-1">
                <a:solidFill>
                  <a:srgbClr val="DE6225"/>
                </a:solidFill>
                <a:latin typeface="Arial"/>
              </a:rPr>
              <a:t>légale</a:t>
            </a:r>
            <a:r>
              <a:rPr lang="en-US" sz="1410" b="0" strike="noStrike" spc="361">
                <a:solidFill>
                  <a:srgbClr val="DE6225"/>
                </a:solidFill>
                <a:latin typeface="Arial"/>
              </a:rPr>
              <a:t>s:</a:t>
            </a:r>
            <a:endParaRPr lang="fr-FR" sz="1410" b="0" strike="noStrike" spc="-1">
              <a:solidFill>
                <a:srgbClr val="000000"/>
              </a:solidFill>
              <a:latin typeface="Arial"/>
            </a:endParaRPr>
          </a:p>
          <a:p>
            <a:pPr>
              <a:lnSpc>
                <a:spcPts val="1678"/>
              </a:lnSpc>
            </a:pPr>
            <a:r>
              <a:rPr lang="en-US" sz="1410" b="0" strike="noStrike" spc="-1">
                <a:solidFill>
                  <a:srgbClr val="DE6225"/>
                </a:solidFill>
                <a:latin typeface="Arial"/>
              </a:rPr>
              <a:t>conte</a:t>
            </a:r>
            <a:r>
              <a:rPr lang="en-US" sz="1410" b="0" strike="noStrike" spc="-21">
                <a:solidFill>
                  <a:srgbClr val="DE6225"/>
                </a:solidFill>
                <a:latin typeface="Arial"/>
              </a:rPr>
              <a:t>x</a:t>
            </a:r>
            <a:r>
              <a:rPr lang="en-US" sz="1410" b="0" strike="noStrike" spc="-1">
                <a:solidFill>
                  <a:srgbClr val="DE6225"/>
                </a:solidFill>
                <a:latin typeface="Arial"/>
              </a:rPr>
              <a:t>t</a:t>
            </a:r>
            <a:r>
              <a:rPr lang="en-US" sz="1410" b="0" strike="noStrike" spc="364">
                <a:solidFill>
                  <a:srgbClr val="DE6225"/>
                </a:solidFill>
                <a:latin typeface="Arial"/>
              </a:rPr>
              <a:t>e</a:t>
            </a:r>
            <a:r>
              <a:rPr lang="en-US" sz="1410" b="0" strike="noStrike" spc="-1">
                <a:solidFill>
                  <a:srgbClr val="DE6225"/>
                </a:solidFill>
                <a:latin typeface="Arial"/>
              </a:rPr>
              <a:t>juridiqu</a:t>
            </a:r>
            <a:r>
              <a:rPr lang="en-US" sz="1410" b="0" strike="noStrike" spc="352">
                <a:solidFill>
                  <a:srgbClr val="DE6225"/>
                </a:solidFill>
                <a:latin typeface="Arial"/>
              </a:rPr>
              <a:t>e</a:t>
            </a:r>
            <a:r>
              <a:rPr lang="en-US" sz="1410" b="0" strike="noStrike" spc="-1">
                <a:solidFill>
                  <a:srgbClr val="DE6225"/>
                </a:solidFill>
                <a:latin typeface="Arial"/>
              </a:rPr>
              <a:t>ordinaire</a:t>
            </a:r>
            <a:endParaRPr lang="fr-FR" sz="1410" b="0" strike="noStrike" spc="-1">
              <a:solidFill>
                <a:srgbClr val="000000"/>
              </a:solidFill>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PlaceHolder 1"/>
          <p:cNvSpPr>
            <a:spLocks noGrp="1"/>
          </p:cNvSpPr>
          <p:nvPr>
            <p:ph type="title"/>
          </p:nvPr>
        </p:nvSpPr>
        <p:spPr>
          <a:xfrm>
            <a:off x="678960" y="1063440"/>
            <a:ext cx="7886520" cy="550440"/>
          </a:xfrm>
          <a:prstGeom prst="rect">
            <a:avLst/>
          </a:prstGeom>
          <a:solidFill>
            <a:schemeClr val="accent4">
              <a:lumMod val="20000"/>
              <a:lumOff val="80000"/>
            </a:schemeClr>
          </a:solidFill>
          <a:ln w="0">
            <a:noFill/>
          </a:ln>
        </p:spPr>
        <p:txBody>
          <a:bodyPr lIns="90000" tIns="45000" rIns="90000" bIns="45000" anchor="t">
            <a:normAutofit/>
          </a:bodyPr>
          <a:lstStyle/>
          <a:p>
            <a:pPr indent="0" algn="ctr">
              <a:lnSpc>
                <a:spcPct val="100000"/>
              </a:lnSpc>
              <a:buNone/>
            </a:pPr>
            <a:r>
              <a:rPr lang="fr-FR" sz="2400" b="1" strike="noStrike" spc="-1">
                <a:solidFill>
                  <a:srgbClr val="FF0000"/>
                </a:solidFill>
                <a:latin typeface="Arial"/>
              </a:rPr>
              <a:t>RELATIONS AVEC AUTRES ENTITES PUBLIQUES</a:t>
            </a:r>
            <a:endParaRPr lang="fr-FR" sz="2400" b="0" strike="noStrike" spc="-1">
              <a:solidFill>
                <a:srgbClr val="000000"/>
              </a:solidFill>
              <a:latin typeface="Arial"/>
            </a:endParaRPr>
          </a:p>
        </p:txBody>
      </p:sp>
      <p:sp>
        <p:nvSpPr>
          <p:cNvPr id="101" name="PlaceHolder 2"/>
          <p:cNvSpPr>
            <a:spLocks noGrp="1"/>
          </p:cNvSpPr>
          <p:nvPr>
            <p:ph/>
          </p:nvPr>
        </p:nvSpPr>
        <p:spPr>
          <a:xfrm>
            <a:off x="628560" y="1716480"/>
            <a:ext cx="7886520" cy="406728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Évolution des Dotations et Compensation de l’Etat :</a:t>
            </a:r>
          </a:p>
          <a:p>
            <a:pPr indent="0">
              <a:lnSpc>
                <a:spcPct val="100000"/>
              </a:lnSpc>
              <a:buNone/>
            </a:pPr>
            <a:r>
              <a:rPr lang="fr-FR" sz="1200" b="0" strike="noStrike" spc="-1">
                <a:solidFill>
                  <a:srgbClr val="000000"/>
                </a:solidFill>
                <a:latin typeface="Arial"/>
              </a:rPr>
              <a:t>La disparition de la taxe d’habitation est compensée par le transfert de la taxe foncière sur les propriétés bâties, Les allocations compensatrices s’élèvent à </a:t>
            </a:r>
            <a:r>
              <a:rPr lang="fr-FR" sz="1200" b="0" strike="noStrike" spc="-1">
                <a:solidFill>
                  <a:schemeClr val="dk1"/>
                </a:solidFill>
                <a:latin typeface="Arial"/>
              </a:rPr>
              <a:t>609 736 </a:t>
            </a:r>
            <a:r>
              <a:rPr lang="fr-FR" sz="1200" b="0" strike="noStrike" spc="-1">
                <a:solidFill>
                  <a:srgbClr val="000000"/>
                </a:solidFill>
                <a:latin typeface="Arial"/>
              </a:rPr>
              <a:t>euros en 2025</a:t>
            </a:r>
          </a:p>
        </p:txBody>
      </p:sp>
      <p:graphicFrame>
        <p:nvGraphicFramePr>
          <p:cNvPr id="102" name="Tableau 3"/>
          <p:cNvGraphicFramePr/>
          <p:nvPr>
            <p:extLst>
              <p:ext uri="{D42A27DB-BD31-4B8C-83A1-F6EECF244321}">
                <p14:modId xmlns:p14="http://schemas.microsoft.com/office/powerpoint/2010/main" val="1542147873"/>
              </p:ext>
            </p:extLst>
          </p:nvPr>
        </p:nvGraphicFramePr>
        <p:xfrm>
          <a:off x="975560" y="2471440"/>
          <a:ext cx="7020360" cy="2743200"/>
        </p:xfrm>
        <a:graphic>
          <a:graphicData uri="http://schemas.openxmlformats.org/drawingml/2006/table">
            <a:tbl>
              <a:tblPr/>
              <a:tblGrid>
                <a:gridCol w="2130341">
                  <a:extLst>
                    <a:ext uri="{9D8B030D-6E8A-4147-A177-3AD203B41FA5}">
                      <a16:colId xmlns:a16="http://schemas.microsoft.com/office/drawing/2014/main" val="20000"/>
                    </a:ext>
                  </a:extLst>
                </a:gridCol>
                <a:gridCol w="541915">
                  <a:extLst>
                    <a:ext uri="{9D8B030D-6E8A-4147-A177-3AD203B41FA5}">
                      <a16:colId xmlns:a16="http://schemas.microsoft.com/office/drawing/2014/main" val="20001"/>
                    </a:ext>
                  </a:extLst>
                </a:gridCol>
                <a:gridCol w="806227">
                  <a:extLst>
                    <a:ext uri="{9D8B030D-6E8A-4147-A177-3AD203B41FA5}">
                      <a16:colId xmlns:a16="http://schemas.microsoft.com/office/drawing/2014/main" val="20002"/>
                    </a:ext>
                  </a:extLst>
                </a:gridCol>
                <a:gridCol w="938127">
                  <a:extLst>
                    <a:ext uri="{9D8B030D-6E8A-4147-A177-3AD203B41FA5}">
                      <a16:colId xmlns:a16="http://schemas.microsoft.com/office/drawing/2014/main" val="20003"/>
                    </a:ext>
                  </a:extLst>
                </a:gridCol>
                <a:gridCol w="740277">
                  <a:extLst>
                    <a:ext uri="{9D8B030D-6E8A-4147-A177-3AD203B41FA5}">
                      <a16:colId xmlns:a16="http://schemas.microsoft.com/office/drawing/2014/main" val="20004"/>
                    </a:ext>
                  </a:extLst>
                </a:gridCol>
                <a:gridCol w="832811">
                  <a:extLst>
                    <a:ext uri="{9D8B030D-6E8A-4147-A177-3AD203B41FA5}">
                      <a16:colId xmlns:a16="http://schemas.microsoft.com/office/drawing/2014/main" val="20005"/>
                    </a:ext>
                  </a:extLst>
                </a:gridCol>
                <a:gridCol w="1030662">
                  <a:extLst>
                    <a:ext uri="{9D8B030D-6E8A-4147-A177-3AD203B41FA5}">
                      <a16:colId xmlns:a16="http://schemas.microsoft.com/office/drawing/2014/main" val="20006"/>
                    </a:ext>
                  </a:extLst>
                </a:gridCol>
              </a:tblGrid>
              <a:tr h="243843">
                <a:tc>
                  <a:txBody>
                    <a:bodyPr/>
                    <a:lstStyle/>
                    <a:p>
                      <a:pPr algn="ctr">
                        <a:lnSpc>
                          <a:spcPct val="100000"/>
                        </a:lnSpc>
                      </a:pPr>
                      <a:r>
                        <a:rPr lang="fr-FR" sz="1200" b="0" strike="noStrike" spc="-1" dirty="0">
                          <a:solidFill>
                            <a:schemeClr val="dk1"/>
                          </a:solidFill>
                          <a:latin typeface="Arial"/>
                        </a:rPr>
                        <a:t>DOTATION ETAT</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ctr">
                        <a:lnSpc>
                          <a:spcPct val="100000"/>
                        </a:lnSpc>
                      </a:pPr>
                      <a:r>
                        <a:rPr lang="fr-FR" sz="1200" b="0" strike="noStrike" spc="-1">
                          <a:solidFill>
                            <a:srgbClr val="000000"/>
                          </a:solidFill>
                          <a:latin typeface="Arial"/>
                        </a:rPr>
                        <a:t>2020</a:t>
                      </a: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ctr">
                        <a:lnSpc>
                          <a:spcPct val="100000"/>
                        </a:lnSpc>
                      </a:pPr>
                      <a:r>
                        <a:rPr lang="fr-FR" sz="1200" b="0" strike="noStrike" spc="-1">
                          <a:solidFill>
                            <a:srgbClr val="000000"/>
                          </a:solidFill>
                          <a:latin typeface="Arial"/>
                        </a:rPr>
                        <a:t>2021</a:t>
                      </a: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ctr">
                        <a:lnSpc>
                          <a:spcPct val="100000"/>
                        </a:lnSpc>
                      </a:pPr>
                      <a:r>
                        <a:rPr lang="fr-FR" sz="1200" b="0" strike="noStrike" spc="-1">
                          <a:solidFill>
                            <a:srgbClr val="000000"/>
                          </a:solidFill>
                          <a:latin typeface="Arial"/>
                        </a:rPr>
                        <a:t>2022</a:t>
                      </a: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ctr">
                        <a:lnSpc>
                          <a:spcPct val="100000"/>
                        </a:lnSpc>
                      </a:pPr>
                      <a:r>
                        <a:rPr lang="fr-FR" sz="1200" b="0" strike="noStrike" spc="-1">
                          <a:solidFill>
                            <a:srgbClr val="000000"/>
                          </a:solidFill>
                          <a:latin typeface="Arial"/>
                        </a:rPr>
                        <a:t>2023</a:t>
                      </a: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ctr">
                        <a:lnSpc>
                          <a:spcPct val="100000"/>
                        </a:lnSpc>
                      </a:pPr>
                      <a:r>
                        <a:rPr lang="fr-FR" sz="1200" b="0" strike="noStrike" spc="-1">
                          <a:solidFill>
                            <a:srgbClr val="000000"/>
                          </a:solidFill>
                          <a:latin typeface="Arial"/>
                        </a:rPr>
                        <a:t>2024</a:t>
                      </a: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ctr">
                        <a:lnSpc>
                          <a:spcPct val="100000"/>
                        </a:lnSpc>
                      </a:pPr>
                      <a:r>
                        <a:rPr lang="fr-FR" sz="1200" b="0" strike="noStrike" spc="-1">
                          <a:solidFill>
                            <a:srgbClr val="000000"/>
                          </a:solidFill>
                          <a:latin typeface="Calibri"/>
                        </a:rPr>
                        <a:t>2025</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0"/>
                  </a:ext>
                </a:extLst>
              </a:tr>
              <a:tr h="243843">
                <a:tc>
                  <a:txBody>
                    <a:bodyPr/>
                    <a:lstStyle/>
                    <a:p>
                      <a:pPr>
                        <a:lnSpc>
                          <a:spcPct val="100000"/>
                        </a:lnSpc>
                      </a:pPr>
                      <a:r>
                        <a:rPr lang="fr-FR" sz="1200" b="0" strike="noStrike" spc="-1" dirty="0">
                          <a:solidFill>
                            <a:schemeClr val="dk1"/>
                          </a:solidFill>
                          <a:latin typeface="Arial"/>
                        </a:rPr>
                        <a:t>Dotation forfaitaire</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77140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689750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60829</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68232</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Segoe UI"/>
                        </a:rPr>
                        <a:t>67400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0" strike="noStrike" spc="-1">
                          <a:solidFill>
                            <a:schemeClr val="dk2"/>
                          </a:solidFill>
                          <a:latin typeface="Segoe UI"/>
                        </a:rPr>
                        <a:t>52482</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1"/>
                  </a:ext>
                </a:extLst>
              </a:tr>
              <a:tr h="243843">
                <a:tc>
                  <a:txBody>
                    <a:bodyPr/>
                    <a:lstStyle/>
                    <a:p>
                      <a:pPr>
                        <a:lnSpc>
                          <a:spcPct val="100000"/>
                        </a:lnSpc>
                      </a:pPr>
                      <a:r>
                        <a:rPr lang="fr-FR" sz="1200" b="0" strike="noStrike" spc="-1" dirty="0">
                          <a:solidFill>
                            <a:schemeClr val="dk1"/>
                          </a:solidFill>
                          <a:latin typeface="Arial"/>
                        </a:rPr>
                        <a:t>Dotation de solidarité rurale</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43635</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4765700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51973</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62129</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Segoe UI"/>
                        </a:rPr>
                        <a:t>68653</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0" strike="noStrike" spc="-1">
                          <a:solidFill>
                            <a:schemeClr val="dk2"/>
                          </a:solidFill>
                          <a:latin typeface="Segoe UI"/>
                        </a:rPr>
                        <a:t>78878</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2"/>
                  </a:ext>
                </a:extLst>
              </a:tr>
              <a:tr h="383183">
                <a:tc>
                  <a:txBody>
                    <a:bodyPr/>
                    <a:lstStyle/>
                    <a:p>
                      <a:pPr>
                        <a:lnSpc>
                          <a:spcPct val="100000"/>
                        </a:lnSpc>
                      </a:pPr>
                      <a:r>
                        <a:rPr lang="fr-FR" sz="1200" b="0" strike="noStrike" spc="-1" dirty="0">
                          <a:solidFill>
                            <a:schemeClr val="dk1"/>
                          </a:solidFill>
                          <a:latin typeface="Arial"/>
                        </a:rPr>
                        <a:t>Dotation nationale de péréquation</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dirty="0">
                          <a:solidFill>
                            <a:schemeClr val="dk1"/>
                          </a:solidFill>
                          <a:latin typeface="Arial"/>
                        </a:rPr>
                        <a:t>36171</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34844</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39313</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42588</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Segoe UI"/>
                        </a:rPr>
                        <a:t>21295</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0" strike="noStrike" spc="-1">
                          <a:solidFill>
                            <a:schemeClr val="dk2"/>
                          </a:solidFill>
                          <a:latin typeface="Segoe UI"/>
                        </a:rPr>
                        <a:t>38114</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3"/>
                  </a:ext>
                </a:extLst>
              </a:tr>
              <a:tr h="269078">
                <a:tc>
                  <a:txBody>
                    <a:bodyPr/>
                    <a:lstStyle/>
                    <a:p>
                      <a:pPr>
                        <a:lnSpc>
                          <a:spcPct val="100000"/>
                        </a:lnSpc>
                      </a:pPr>
                      <a:r>
                        <a:rPr lang="fr-FR" sz="1200" b="0" strike="noStrike" spc="-1">
                          <a:solidFill>
                            <a:schemeClr val="dk1"/>
                          </a:solidFill>
                          <a:latin typeface="Arial"/>
                        </a:rPr>
                        <a:t>Dotation élu local</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dirty="0">
                          <a:solidFill>
                            <a:schemeClr val="dk2"/>
                          </a:solidFill>
                          <a:latin typeface="Arial"/>
                        </a:rPr>
                        <a:t>00</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Segoe UI"/>
                        </a:rPr>
                        <a:t>163</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0" strike="noStrike" spc="-1">
                          <a:solidFill>
                            <a:schemeClr val="dk2"/>
                          </a:solidFill>
                          <a:latin typeface="Segoe UI"/>
                        </a:rPr>
                        <a:t>163</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4"/>
                  </a:ext>
                </a:extLst>
              </a:tr>
              <a:tr h="522522">
                <a:tc>
                  <a:txBody>
                    <a:bodyPr/>
                    <a:lstStyle/>
                    <a:p>
                      <a:pPr>
                        <a:lnSpc>
                          <a:spcPct val="100000"/>
                        </a:lnSpc>
                      </a:pPr>
                      <a:r>
                        <a:rPr lang="fr-FR" sz="1200" b="0" strike="noStrike" spc="-1">
                          <a:solidFill>
                            <a:schemeClr val="dk1"/>
                          </a:solidFill>
                          <a:latin typeface="Arial"/>
                        </a:rPr>
                        <a:t>Compensation au titre des exonérations des taxes foncières</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5422</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6700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Arial"/>
                        </a:rPr>
                        <a:t>9090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dirty="0">
                          <a:solidFill>
                            <a:schemeClr val="dk2"/>
                          </a:solidFill>
                          <a:latin typeface="Arial"/>
                        </a:rPr>
                        <a:t>8815</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2"/>
                          </a:solidFill>
                          <a:latin typeface="Segoe UI"/>
                        </a:rPr>
                        <a:t>9214</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0" strike="noStrike" spc="-1">
                          <a:solidFill>
                            <a:schemeClr val="dk2"/>
                          </a:solidFill>
                          <a:latin typeface="Segoe UI"/>
                        </a:rPr>
                        <a:t>9640</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5"/>
                  </a:ext>
                </a:extLst>
              </a:tr>
              <a:tr h="243843">
                <a:tc>
                  <a:txBody>
                    <a:bodyPr/>
                    <a:lstStyle/>
                    <a:p>
                      <a:endParaRPr lang="fr-FR" sz="1200" b="0" strike="noStrike" spc="-1">
                        <a:solidFill>
                          <a:srgbClr val="000000"/>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200" b="0" strike="noStrike" spc="-1">
                        <a:solidFill>
                          <a:schemeClr val="dk1"/>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200" b="0" strike="noStrike" spc="-1">
                        <a:solidFill>
                          <a:schemeClr val="dk2"/>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200" b="0" strike="noStrike" spc="-1">
                        <a:solidFill>
                          <a:schemeClr val="dk2"/>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200" b="0" strike="noStrike" spc="-1">
                        <a:solidFill>
                          <a:schemeClr val="dk2"/>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200" b="0" strike="noStrike" spc="-1" dirty="0">
                        <a:solidFill>
                          <a:schemeClr val="dk2"/>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endParaRPr lang="fr-FR" sz="1200" b="0" strike="noStrike" spc="-1">
                        <a:solidFill>
                          <a:schemeClr val="dk2"/>
                        </a:solidFill>
                        <a:latin typeface="Segoe UI"/>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6"/>
                  </a:ext>
                </a:extLst>
              </a:tr>
              <a:tr h="243843">
                <a:tc>
                  <a:txBody>
                    <a:bodyPr/>
                    <a:lstStyle/>
                    <a:p>
                      <a:pPr algn="r">
                        <a:lnSpc>
                          <a:spcPct val="100000"/>
                        </a:lnSpc>
                      </a:pPr>
                      <a:r>
                        <a:rPr lang="fr-FR" sz="1200" b="0" strike="noStrike" spc="-1">
                          <a:solidFill>
                            <a:schemeClr val="dk1"/>
                          </a:solidFill>
                          <a:latin typeface="Arial"/>
                        </a:rPr>
                        <a:t>TOTAL </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1" strike="noStrike" spc="-1">
                          <a:solidFill>
                            <a:srgbClr val="FF0000"/>
                          </a:solidFill>
                          <a:latin typeface="Arial"/>
                        </a:rPr>
                        <a:t>225398</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1" strike="noStrike" spc="-1">
                          <a:solidFill>
                            <a:srgbClr val="FF0000"/>
                          </a:solidFill>
                          <a:latin typeface="Arial"/>
                        </a:rPr>
                        <a:t>158174</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1" strike="noStrike" spc="-1">
                          <a:solidFill>
                            <a:srgbClr val="FF0000"/>
                          </a:solidFill>
                          <a:latin typeface="Arial"/>
                        </a:rPr>
                        <a:t>161205</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1" strike="noStrike" spc="-1">
                          <a:solidFill>
                            <a:srgbClr val="FF0000"/>
                          </a:solidFill>
                          <a:latin typeface="Arial"/>
                        </a:rPr>
                        <a:t>181764</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1" strike="noStrike" spc="-1">
                          <a:solidFill>
                            <a:srgbClr val="FF0000"/>
                          </a:solidFill>
                          <a:latin typeface="Segoe UI"/>
                        </a:rPr>
                        <a:t>166725</a:t>
                      </a:r>
                      <a:endParaRPr lang="fr-FR" sz="1200" b="0" strike="noStrike" spc="-1">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tc>
                  <a:txBody>
                    <a:bodyPr/>
                    <a:lstStyle/>
                    <a:p>
                      <a:pPr algn="r">
                        <a:lnSpc>
                          <a:spcPct val="100000"/>
                        </a:lnSpc>
                      </a:pPr>
                      <a:r>
                        <a:rPr lang="fr-FR" sz="1200" b="1" strike="noStrike" spc="-1" dirty="0">
                          <a:solidFill>
                            <a:srgbClr val="FF0000"/>
                          </a:solidFill>
                          <a:latin typeface="Segoe UI"/>
                        </a:rPr>
                        <a:t>179277</a:t>
                      </a:r>
                      <a:endParaRPr lang="fr-FR" sz="1200" b="0" strike="noStrike" spc="-1" dirty="0">
                        <a:solidFill>
                          <a:srgbClr val="000000"/>
                        </a:solidFill>
                        <a:latin typeface="Arial"/>
                      </a:endParaRPr>
                    </a:p>
                  </a:txBody>
                  <a:tcPr marL="6840" marR="684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graphicFrame>
        <p:nvGraphicFramePr>
          <p:cNvPr id="103" name="Graphique 6"/>
          <p:cNvGraphicFramePr/>
          <p:nvPr>
            <p:extLst>
              <p:ext uri="{D42A27DB-BD31-4B8C-83A1-F6EECF244321}">
                <p14:modId xmlns:p14="http://schemas.microsoft.com/office/powerpoint/2010/main" val="1740731793"/>
              </p:ext>
            </p:extLst>
          </p:nvPr>
        </p:nvGraphicFramePr>
        <p:xfrm>
          <a:off x="829400" y="5214640"/>
          <a:ext cx="7817760" cy="159408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
          <p:cNvSpPr/>
          <p:nvPr/>
        </p:nvSpPr>
        <p:spPr>
          <a:xfrm>
            <a:off x="0" y="0"/>
            <a:ext cx="9143640" cy="483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ts val="3101"/>
              </a:lnSpc>
              <a:spcBef>
                <a:spcPts val="1950"/>
              </a:spcBef>
              <a:spcAft>
                <a:spcPts val="1970"/>
              </a:spcAft>
            </a:pPr>
            <a:r>
              <a:rPr lang="fr-FR" sz="1800" b="0" strike="noStrike" spc="-52">
                <a:solidFill>
                  <a:schemeClr val="dk1"/>
                </a:solidFill>
                <a:latin typeface="Calibri Light"/>
                <a:ea typeface="Times New Roman"/>
              </a:rPr>
              <a:t>RELATIONS AVEC AUTRES ENTITES PUBLIQUES 2025</a:t>
            </a:r>
            <a:endParaRPr lang="fr-FR" sz="1800" b="0" strike="noStrike" spc="-1">
              <a:solidFill>
                <a:srgbClr val="000000"/>
              </a:solidFill>
              <a:latin typeface="Arial"/>
            </a:endParaRPr>
          </a:p>
        </p:txBody>
      </p:sp>
      <p:graphicFrame>
        <p:nvGraphicFramePr>
          <p:cNvPr id="106" name="Tableau 3"/>
          <p:cNvGraphicFramePr/>
          <p:nvPr/>
        </p:nvGraphicFramePr>
        <p:xfrm>
          <a:off x="1320840" y="644760"/>
          <a:ext cx="6180840" cy="2103120"/>
        </p:xfrm>
        <a:graphic>
          <a:graphicData uri="http://schemas.openxmlformats.org/drawingml/2006/table">
            <a:tbl>
              <a:tblPr/>
              <a:tblGrid>
                <a:gridCol w="3868920">
                  <a:extLst>
                    <a:ext uri="{9D8B030D-6E8A-4147-A177-3AD203B41FA5}">
                      <a16:colId xmlns:a16="http://schemas.microsoft.com/office/drawing/2014/main" val="20000"/>
                    </a:ext>
                  </a:extLst>
                </a:gridCol>
                <a:gridCol w="2311920">
                  <a:extLst>
                    <a:ext uri="{9D8B030D-6E8A-4147-A177-3AD203B41FA5}">
                      <a16:colId xmlns:a16="http://schemas.microsoft.com/office/drawing/2014/main" val="20001"/>
                    </a:ext>
                  </a:extLst>
                </a:gridCol>
              </a:tblGrid>
              <a:tr h="339840">
                <a:tc gridSpan="2">
                  <a:txBody>
                    <a:bodyPr/>
                    <a:lstStyle/>
                    <a:p>
                      <a:pPr algn="ctr">
                        <a:lnSpc>
                          <a:spcPct val="100000"/>
                        </a:lnSpc>
                      </a:pPr>
                      <a:r>
                        <a:rPr lang="fr-FR" sz="1800" b="1" strike="noStrike" spc="-1">
                          <a:solidFill>
                            <a:schemeClr val="lt1"/>
                          </a:solidFill>
                          <a:latin typeface="Arial"/>
                        </a:rPr>
                        <a:t>Etat</a:t>
                      </a:r>
                      <a:endParaRPr lang="fr-FR" sz="1800" b="0" strike="noStrike" spc="-1">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339840">
                <a:tc>
                  <a:txBody>
                    <a:bodyPr/>
                    <a:lstStyle/>
                    <a:p>
                      <a:pPr>
                        <a:lnSpc>
                          <a:spcPct val="100000"/>
                        </a:lnSpc>
                      </a:pPr>
                      <a:r>
                        <a:rPr lang="fr-FR" sz="1800" b="0" strike="noStrike" spc="-1">
                          <a:solidFill>
                            <a:schemeClr val="dk1"/>
                          </a:solidFill>
                          <a:latin typeface="Arial"/>
                        </a:rPr>
                        <a:t>DSIL Agrandissement de la Mairie </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endParaRPr lang="fr-FR" sz="1800" b="0" strike="noStrike" spc="-1">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339840">
                <a:tc>
                  <a:txBody>
                    <a:bodyPr/>
                    <a:lstStyle/>
                    <a:p>
                      <a:pPr>
                        <a:lnSpc>
                          <a:spcPct val="100000"/>
                        </a:lnSpc>
                      </a:pPr>
                      <a:r>
                        <a:rPr lang="fr-FR" sz="1800" b="0" strike="noStrike" spc="-1">
                          <a:solidFill>
                            <a:schemeClr val="dk1"/>
                          </a:solidFill>
                          <a:latin typeface="Arial"/>
                        </a:rPr>
                        <a:t>Dernier acompte versé en 2025</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20 119,11€</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r h="339840">
                <a:tc>
                  <a:txBody>
                    <a:bodyPr/>
                    <a:lstStyle/>
                    <a:p>
                      <a:pPr>
                        <a:lnSpc>
                          <a:spcPct val="100000"/>
                        </a:lnSpc>
                      </a:pPr>
                      <a:r>
                        <a:rPr lang="fr-FR" sz="1800" b="0" strike="noStrike" spc="-1">
                          <a:solidFill>
                            <a:schemeClr val="dk1"/>
                          </a:solidFill>
                          <a:latin typeface="Arial"/>
                        </a:rPr>
                        <a:t>FIPD 2024 Equipement de police</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200 €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3"/>
                  </a:ext>
                </a:extLst>
              </a:tr>
              <a:tr h="339840">
                <a:tc>
                  <a:txBody>
                    <a:bodyPr/>
                    <a:lstStyle/>
                    <a:p>
                      <a:pPr>
                        <a:lnSpc>
                          <a:spcPct val="100000"/>
                        </a:lnSpc>
                      </a:pPr>
                      <a:r>
                        <a:rPr lang="fr-FR" sz="1800" b="0" strike="noStrike" spc="-1">
                          <a:solidFill>
                            <a:schemeClr val="dk1"/>
                          </a:solidFill>
                          <a:latin typeface="Arial"/>
                        </a:rPr>
                        <a:t>Versement financier service public accueil des jeunes enfants</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24393,75 €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4"/>
                  </a:ext>
                </a:extLst>
              </a:tr>
            </a:tbl>
          </a:graphicData>
        </a:graphic>
      </p:graphicFrame>
      <p:graphicFrame>
        <p:nvGraphicFramePr>
          <p:cNvPr id="107" name="Espace réservé du contenu 3"/>
          <p:cNvGraphicFramePr/>
          <p:nvPr/>
        </p:nvGraphicFramePr>
        <p:xfrm>
          <a:off x="1320840" y="3273480"/>
          <a:ext cx="6180840" cy="2494800"/>
        </p:xfrm>
        <a:graphic>
          <a:graphicData uri="http://schemas.openxmlformats.org/drawingml/2006/table">
            <a:tbl>
              <a:tblPr/>
              <a:tblGrid>
                <a:gridCol w="4455000">
                  <a:extLst>
                    <a:ext uri="{9D8B030D-6E8A-4147-A177-3AD203B41FA5}">
                      <a16:colId xmlns:a16="http://schemas.microsoft.com/office/drawing/2014/main" val="20000"/>
                    </a:ext>
                  </a:extLst>
                </a:gridCol>
                <a:gridCol w="1725840">
                  <a:extLst>
                    <a:ext uri="{9D8B030D-6E8A-4147-A177-3AD203B41FA5}">
                      <a16:colId xmlns:a16="http://schemas.microsoft.com/office/drawing/2014/main" val="20001"/>
                    </a:ext>
                  </a:extLst>
                </a:gridCol>
              </a:tblGrid>
              <a:tr h="498960">
                <a:tc gridSpan="2">
                  <a:txBody>
                    <a:bodyPr/>
                    <a:lstStyle/>
                    <a:p>
                      <a:pPr algn="ctr">
                        <a:lnSpc>
                          <a:spcPct val="100000"/>
                        </a:lnSpc>
                      </a:pPr>
                      <a:r>
                        <a:rPr lang="fr-FR" sz="1800" b="1" strike="noStrike" spc="-1">
                          <a:solidFill>
                            <a:schemeClr val="lt1"/>
                          </a:solidFill>
                          <a:latin typeface="Arial"/>
                        </a:rPr>
                        <a:t>Alès Agglomération</a:t>
                      </a:r>
                      <a:endParaRPr lang="fr-FR" sz="1800" b="0" strike="noStrike" spc="-1">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498960">
                <a:tc>
                  <a:txBody>
                    <a:bodyPr/>
                    <a:lstStyle/>
                    <a:p>
                      <a:pPr>
                        <a:lnSpc>
                          <a:spcPct val="100000"/>
                        </a:lnSpc>
                      </a:pPr>
                      <a:r>
                        <a:rPr lang="fr-FR" sz="1800" b="0" strike="noStrike" spc="-1">
                          <a:solidFill>
                            <a:schemeClr val="dk1"/>
                          </a:solidFill>
                          <a:latin typeface="Arial"/>
                        </a:rPr>
                        <a:t>Redevance Sita</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95 456,14€</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498960">
                <a:tc>
                  <a:txBody>
                    <a:bodyPr/>
                    <a:lstStyle/>
                    <a:p>
                      <a:pPr>
                        <a:lnSpc>
                          <a:spcPct val="100000"/>
                        </a:lnSpc>
                      </a:pPr>
                      <a:r>
                        <a:rPr lang="fr-FR" sz="1800" b="0" strike="noStrike" spc="-1">
                          <a:solidFill>
                            <a:schemeClr val="dk1"/>
                          </a:solidFill>
                          <a:latin typeface="Arial"/>
                        </a:rPr>
                        <a:t>Attribution de compensation (AC)</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1 006 874€</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r h="498960">
                <a:tc>
                  <a:txBody>
                    <a:bodyPr/>
                    <a:lstStyle/>
                    <a:p>
                      <a:pPr>
                        <a:lnSpc>
                          <a:spcPct val="100000"/>
                        </a:lnSpc>
                      </a:pPr>
                      <a:r>
                        <a:rPr lang="fr-FR" sz="1800" b="0" strike="noStrike" spc="-1">
                          <a:solidFill>
                            <a:schemeClr val="dk1"/>
                          </a:solidFill>
                          <a:latin typeface="Arial"/>
                        </a:rPr>
                        <a:t>Dotation de solidarité</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27 624 €</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3"/>
                  </a:ext>
                </a:extLst>
              </a:tr>
              <a:tr h="498960">
                <a:tc>
                  <a:txBody>
                    <a:bodyPr/>
                    <a:lstStyle/>
                    <a:p>
                      <a:pPr>
                        <a:lnSpc>
                          <a:spcPct val="100000"/>
                        </a:lnSpc>
                      </a:pPr>
                      <a:r>
                        <a:rPr lang="fr-FR" sz="1800" b="0" strike="noStrike" spc="-1">
                          <a:solidFill>
                            <a:schemeClr val="dk1"/>
                          </a:solidFill>
                          <a:latin typeface="Arial"/>
                        </a:rPr>
                        <a:t>Fonds de concours collecte encombrants </a:t>
                      </a:r>
                      <a:r>
                        <a:rPr lang="fr-FR" sz="1800" b="0" i="1" strike="noStrike" spc="-1">
                          <a:solidFill>
                            <a:schemeClr val="dk1"/>
                          </a:solidFill>
                          <a:latin typeface="Arial"/>
                        </a:rPr>
                        <a:t> </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dirty="0">
                          <a:solidFill>
                            <a:schemeClr val="dk1"/>
                          </a:solidFill>
                          <a:latin typeface="Arial"/>
                        </a:rPr>
                        <a:t>3 851,07€</a:t>
                      </a:r>
                      <a:endParaRPr lang="fr-FR" sz="1800" b="0" strike="noStrike" spc="-1" dirty="0">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gn="ctr">
              <a:lnSpc>
                <a:spcPct val="100000"/>
              </a:lnSpc>
              <a:buNone/>
            </a:pPr>
            <a:r>
              <a:rPr lang="fr-FR" sz="1800" b="0" strike="noStrike" spc="-52">
                <a:solidFill>
                  <a:schemeClr val="dk1"/>
                </a:solidFill>
                <a:latin typeface="Calibri Light"/>
                <a:ea typeface="Times New Roman"/>
              </a:rPr>
              <a:t>RELATIONS AVEC AUTRES ENTITES PUBLIQUES 2025</a:t>
            </a:r>
            <a:br>
              <a:rPr sz="800"/>
            </a:br>
            <a:endParaRPr lang="fr-FR" sz="1800" b="0" strike="noStrike" spc="-1">
              <a:solidFill>
                <a:srgbClr val="000000"/>
              </a:solidFill>
              <a:latin typeface="Arial"/>
            </a:endParaRPr>
          </a:p>
        </p:txBody>
      </p:sp>
      <p:graphicFrame>
        <p:nvGraphicFramePr>
          <p:cNvPr id="110" name="Tableau 3"/>
          <p:cNvGraphicFramePr/>
          <p:nvPr>
            <p:extLst>
              <p:ext uri="{D42A27DB-BD31-4B8C-83A1-F6EECF244321}">
                <p14:modId xmlns:p14="http://schemas.microsoft.com/office/powerpoint/2010/main" val="1495049501"/>
              </p:ext>
            </p:extLst>
          </p:nvPr>
        </p:nvGraphicFramePr>
        <p:xfrm>
          <a:off x="1255059" y="1460520"/>
          <a:ext cx="6282981" cy="1946161"/>
        </p:xfrm>
        <a:graphic>
          <a:graphicData uri="http://schemas.openxmlformats.org/drawingml/2006/table">
            <a:tbl>
              <a:tblPr/>
              <a:tblGrid>
                <a:gridCol w="3932856">
                  <a:extLst>
                    <a:ext uri="{9D8B030D-6E8A-4147-A177-3AD203B41FA5}">
                      <a16:colId xmlns:a16="http://schemas.microsoft.com/office/drawing/2014/main" val="20000"/>
                    </a:ext>
                  </a:extLst>
                </a:gridCol>
                <a:gridCol w="2350125">
                  <a:extLst>
                    <a:ext uri="{9D8B030D-6E8A-4147-A177-3AD203B41FA5}">
                      <a16:colId xmlns:a16="http://schemas.microsoft.com/office/drawing/2014/main" val="20001"/>
                    </a:ext>
                  </a:extLst>
                </a:gridCol>
              </a:tblGrid>
              <a:tr h="518877">
                <a:tc gridSpan="2">
                  <a:txBody>
                    <a:bodyPr/>
                    <a:lstStyle/>
                    <a:p>
                      <a:pPr algn="ctr">
                        <a:lnSpc>
                          <a:spcPct val="100000"/>
                        </a:lnSpc>
                      </a:pPr>
                      <a:r>
                        <a:rPr lang="fr-FR" sz="1800" b="1" strike="noStrike" spc="-1" dirty="0">
                          <a:solidFill>
                            <a:schemeClr val="lt1"/>
                          </a:solidFill>
                          <a:latin typeface="Arial"/>
                        </a:rPr>
                        <a:t>REGION OCCITANNIE</a:t>
                      </a:r>
                      <a:endParaRPr lang="fr-FR" sz="1800" b="0" strike="noStrike" spc="-1" dirty="0">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518877">
                <a:tc>
                  <a:txBody>
                    <a:bodyPr/>
                    <a:lstStyle/>
                    <a:p>
                      <a:pPr>
                        <a:lnSpc>
                          <a:spcPct val="100000"/>
                        </a:lnSpc>
                      </a:pPr>
                      <a:r>
                        <a:rPr lang="fr-FR" sz="1800" b="0" strike="noStrike" spc="-1" dirty="0">
                          <a:solidFill>
                            <a:schemeClr val="dk1"/>
                          </a:solidFill>
                          <a:latin typeface="Arial"/>
                        </a:rPr>
                        <a:t>Bâtiment Mairie PMR</a:t>
                      </a:r>
                      <a:endParaRPr lang="fr-FR" sz="1800" b="0" strike="noStrike" spc="-1" dirty="0">
                        <a:solidFill>
                          <a:srgbClr val="000000"/>
                        </a:solidFill>
                        <a:latin typeface="Arial"/>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7992€</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908407">
                <a:tc>
                  <a:txBody>
                    <a:bodyPr/>
                    <a:lstStyle/>
                    <a:p>
                      <a:pPr>
                        <a:lnSpc>
                          <a:spcPct val="100000"/>
                        </a:lnSpc>
                      </a:pPr>
                      <a:r>
                        <a:rPr lang="fr-FR" sz="1800" b="0" strike="noStrike" spc="-1">
                          <a:solidFill>
                            <a:schemeClr val="dk1"/>
                          </a:solidFill>
                          <a:latin typeface="Arial"/>
                        </a:rPr>
                        <a:t>Acquisition du Duster  et 1 gilet par balle</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dirty="0">
                          <a:solidFill>
                            <a:schemeClr val="dk1"/>
                          </a:solidFill>
                          <a:latin typeface="Arial"/>
                        </a:rPr>
                        <a:t>3265,33€</a:t>
                      </a:r>
                      <a:endParaRPr lang="fr-FR" sz="18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bl>
          </a:graphicData>
        </a:graphic>
      </p:graphicFrame>
      <p:graphicFrame>
        <p:nvGraphicFramePr>
          <p:cNvPr id="111" name="Espace réservé du contenu 3"/>
          <p:cNvGraphicFramePr/>
          <p:nvPr>
            <p:extLst>
              <p:ext uri="{D42A27DB-BD31-4B8C-83A1-F6EECF244321}">
                <p14:modId xmlns:p14="http://schemas.microsoft.com/office/powerpoint/2010/main" val="376552559"/>
              </p:ext>
            </p:extLst>
          </p:nvPr>
        </p:nvGraphicFramePr>
        <p:xfrm>
          <a:off x="1255059" y="3406681"/>
          <a:ext cx="6282981" cy="2377440"/>
        </p:xfrm>
        <a:graphic>
          <a:graphicData uri="http://schemas.openxmlformats.org/drawingml/2006/table">
            <a:tbl>
              <a:tblPr/>
              <a:tblGrid>
                <a:gridCol w="4528621">
                  <a:extLst>
                    <a:ext uri="{9D8B030D-6E8A-4147-A177-3AD203B41FA5}">
                      <a16:colId xmlns:a16="http://schemas.microsoft.com/office/drawing/2014/main" val="20000"/>
                    </a:ext>
                  </a:extLst>
                </a:gridCol>
                <a:gridCol w="1754360">
                  <a:extLst>
                    <a:ext uri="{9D8B030D-6E8A-4147-A177-3AD203B41FA5}">
                      <a16:colId xmlns:a16="http://schemas.microsoft.com/office/drawing/2014/main" val="20001"/>
                    </a:ext>
                  </a:extLst>
                </a:gridCol>
              </a:tblGrid>
              <a:tr h="361446">
                <a:tc gridSpan="2">
                  <a:txBody>
                    <a:bodyPr/>
                    <a:lstStyle/>
                    <a:p>
                      <a:pPr algn="ctr">
                        <a:lnSpc>
                          <a:spcPct val="100000"/>
                        </a:lnSpc>
                      </a:pPr>
                      <a:r>
                        <a:rPr lang="fr-FR" sz="1800" b="1" strike="noStrike" spc="-1" dirty="0">
                          <a:solidFill>
                            <a:schemeClr val="lt1"/>
                          </a:solidFill>
                          <a:latin typeface="Arial"/>
                        </a:rPr>
                        <a:t>DEPARTEMENT DU GARD</a:t>
                      </a:r>
                      <a:endParaRPr lang="fr-FR" sz="1800" b="0" strike="noStrike" spc="-1" dirty="0">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476790">
                <a:tc>
                  <a:txBody>
                    <a:bodyPr/>
                    <a:lstStyle/>
                    <a:p>
                      <a:pPr>
                        <a:lnSpc>
                          <a:spcPct val="100000"/>
                        </a:lnSpc>
                      </a:pPr>
                      <a:r>
                        <a:rPr lang="fr-FR" sz="1800" b="0" strike="noStrike" spc="-1">
                          <a:solidFill>
                            <a:schemeClr val="dk1"/>
                          </a:solidFill>
                          <a:latin typeface="Arial"/>
                        </a:rPr>
                        <a:t>Amende de police ADP dispositif de ralentisseurs</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28150,28€</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472538">
                <a:tc>
                  <a:txBody>
                    <a:bodyPr/>
                    <a:lstStyle/>
                    <a:p>
                      <a:pPr>
                        <a:lnSpc>
                          <a:spcPct val="100000"/>
                        </a:lnSpc>
                      </a:pPr>
                      <a:r>
                        <a:rPr lang="fr-FR" sz="1800" b="0" strike="noStrike" spc="-1">
                          <a:solidFill>
                            <a:schemeClr val="dk1"/>
                          </a:solidFill>
                          <a:latin typeface="Arial"/>
                        </a:rPr>
                        <a:t>Collége équipement sportif communaux dispositif des colléges</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7099€ </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r h="272414">
                <a:tc>
                  <a:txBody>
                    <a:bodyPr/>
                    <a:lstStyle/>
                    <a:p>
                      <a:endParaRPr lang="fr-FR" sz="1800" b="0" strike="noStrike" spc="-1">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endParaRPr lang="fr-FR" sz="1800" b="0" strike="noStrike" spc="-1">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3"/>
                  </a:ext>
                </a:extLst>
              </a:tr>
              <a:tr h="272414">
                <a:tc>
                  <a:txBody>
                    <a:bodyPr/>
                    <a:lstStyle/>
                    <a:p>
                      <a:endParaRPr lang="fr-FR" sz="1800" b="0" i="1" strike="noStrike" spc="-1">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800" b="0" strike="noStrike" spc="-1" dirty="0">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
          <p:cNvSpPr/>
          <p:nvPr/>
        </p:nvSpPr>
        <p:spPr>
          <a:xfrm>
            <a:off x="0" y="0"/>
            <a:ext cx="9143640" cy="483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ts val="3101"/>
              </a:lnSpc>
              <a:spcBef>
                <a:spcPts val="1950"/>
              </a:spcBef>
              <a:spcAft>
                <a:spcPts val="1970"/>
              </a:spcAft>
            </a:pPr>
            <a:r>
              <a:rPr lang="fr-FR" sz="1800" b="0" strike="noStrike" spc="-52">
                <a:solidFill>
                  <a:schemeClr val="dk1"/>
                </a:solidFill>
                <a:latin typeface="Calibri Light"/>
                <a:ea typeface="Times New Roman"/>
              </a:rPr>
              <a:t>RELATIONS AVEC AUTRES ENTITES PUBLIQUES 2025</a:t>
            </a:r>
            <a:endParaRPr lang="fr-FR" sz="1800" b="0" strike="noStrike" spc="-1">
              <a:solidFill>
                <a:srgbClr val="000000"/>
              </a:solidFill>
              <a:latin typeface="Arial"/>
            </a:endParaRPr>
          </a:p>
        </p:txBody>
      </p:sp>
      <p:graphicFrame>
        <p:nvGraphicFramePr>
          <p:cNvPr id="113" name="Tableau 5"/>
          <p:cNvGraphicFramePr/>
          <p:nvPr/>
        </p:nvGraphicFramePr>
        <p:xfrm>
          <a:off x="1652760" y="817200"/>
          <a:ext cx="5838120" cy="3183480"/>
        </p:xfrm>
        <a:graphic>
          <a:graphicData uri="http://schemas.openxmlformats.org/drawingml/2006/table">
            <a:tbl>
              <a:tblPr/>
              <a:tblGrid>
                <a:gridCol w="4208040">
                  <a:extLst>
                    <a:ext uri="{9D8B030D-6E8A-4147-A177-3AD203B41FA5}">
                      <a16:colId xmlns:a16="http://schemas.microsoft.com/office/drawing/2014/main" val="20000"/>
                    </a:ext>
                  </a:extLst>
                </a:gridCol>
                <a:gridCol w="1630080">
                  <a:extLst>
                    <a:ext uri="{9D8B030D-6E8A-4147-A177-3AD203B41FA5}">
                      <a16:colId xmlns:a16="http://schemas.microsoft.com/office/drawing/2014/main" val="20001"/>
                    </a:ext>
                  </a:extLst>
                </a:gridCol>
              </a:tblGrid>
              <a:tr h="508680">
                <a:tc gridSpan="2">
                  <a:txBody>
                    <a:bodyPr/>
                    <a:lstStyle/>
                    <a:p>
                      <a:pPr algn="ctr">
                        <a:lnSpc>
                          <a:spcPct val="100000"/>
                        </a:lnSpc>
                      </a:pPr>
                      <a:r>
                        <a:rPr lang="fr-FR" sz="1800" b="1" strike="noStrike" spc="-1">
                          <a:solidFill>
                            <a:schemeClr val="lt1"/>
                          </a:solidFill>
                          <a:latin typeface="Arial"/>
                        </a:rPr>
                        <a:t>Aménagement et renaturation de la place de la République Subventions attendues</a:t>
                      </a:r>
                      <a:endParaRPr lang="fr-FR" sz="1800" b="0" strike="noStrike" spc="-1">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508680">
                <a:tc>
                  <a:txBody>
                    <a:bodyPr/>
                    <a:lstStyle/>
                    <a:p>
                      <a:pPr>
                        <a:lnSpc>
                          <a:spcPct val="100000"/>
                        </a:lnSpc>
                      </a:pPr>
                      <a:r>
                        <a:rPr lang="fr-FR" sz="1800" b="0" strike="noStrike" spc="-1">
                          <a:solidFill>
                            <a:schemeClr val="dk1"/>
                          </a:solidFill>
                          <a:latin typeface="Arial"/>
                        </a:rPr>
                        <a:t>DETR</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54 683 €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508680">
                <a:tc>
                  <a:txBody>
                    <a:bodyPr/>
                    <a:lstStyle/>
                    <a:p>
                      <a:pPr>
                        <a:lnSpc>
                          <a:spcPct val="100000"/>
                        </a:lnSpc>
                      </a:pPr>
                      <a:r>
                        <a:rPr lang="fr-FR" sz="1800" b="0" strike="noStrike" spc="-1">
                          <a:solidFill>
                            <a:schemeClr val="dk1"/>
                          </a:solidFill>
                          <a:latin typeface="Arial"/>
                        </a:rPr>
                        <a:t>Fonds Verts agence de l’eau</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120 000 €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r h="508680">
                <a:tc>
                  <a:txBody>
                    <a:bodyPr/>
                    <a:lstStyle/>
                    <a:p>
                      <a:pPr>
                        <a:lnSpc>
                          <a:spcPct val="100000"/>
                        </a:lnSpc>
                      </a:pPr>
                      <a:r>
                        <a:rPr lang="fr-FR" sz="1800" b="0" strike="noStrike" spc="-1">
                          <a:solidFill>
                            <a:schemeClr val="dk1"/>
                          </a:solidFill>
                          <a:latin typeface="Arial"/>
                        </a:rPr>
                        <a:t>Région</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67 785 €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3"/>
                  </a:ext>
                </a:extLst>
              </a:tr>
              <a:tr h="508680">
                <a:tc>
                  <a:txBody>
                    <a:bodyPr/>
                    <a:lstStyle/>
                    <a:p>
                      <a:pPr>
                        <a:lnSpc>
                          <a:spcPct val="100000"/>
                        </a:lnSpc>
                      </a:pPr>
                      <a:r>
                        <a:rPr lang="fr-FR" sz="1800" b="0" strike="noStrike" spc="-1">
                          <a:solidFill>
                            <a:schemeClr val="dk1"/>
                          </a:solidFill>
                          <a:latin typeface="Arial"/>
                        </a:rPr>
                        <a:t>Département</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800" b="0" strike="noStrike" spc="-1">
                          <a:solidFill>
                            <a:schemeClr val="dk1"/>
                          </a:solidFill>
                          <a:latin typeface="Arial"/>
                        </a:rPr>
                        <a:t>110 000 €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4"/>
                  </a:ext>
                </a:extLst>
              </a:tr>
              <a:tr h="508680">
                <a:tc>
                  <a:txBody>
                    <a:bodyPr/>
                    <a:lstStyle/>
                    <a:p>
                      <a:pPr>
                        <a:lnSpc>
                          <a:spcPct val="100000"/>
                        </a:lnSpc>
                      </a:pPr>
                      <a:r>
                        <a:rPr lang="fr-FR" sz="1800" b="0" strike="noStrike" spc="-1">
                          <a:solidFill>
                            <a:schemeClr val="dk1"/>
                          </a:solidFill>
                          <a:latin typeface="Arial"/>
                        </a:rPr>
                        <a:t>Alés Agglo fonds de concours</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tc>
                  <a:txBody>
                    <a:bodyPr/>
                    <a:lstStyle/>
                    <a:p>
                      <a:pPr>
                        <a:lnSpc>
                          <a:spcPct val="100000"/>
                        </a:lnSpc>
                      </a:pPr>
                      <a:r>
                        <a:rPr lang="fr-FR" sz="1800" b="0" strike="noStrike" spc="-1">
                          <a:solidFill>
                            <a:schemeClr val="dk1"/>
                          </a:solidFill>
                          <a:latin typeface="Arial"/>
                        </a:rPr>
                        <a:t>36 000 €</a:t>
                      </a:r>
                      <a:endParaRPr lang="fr-FR" sz="18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Rectangle 1"/>
          <p:cNvSpPr/>
          <p:nvPr/>
        </p:nvSpPr>
        <p:spPr>
          <a:xfrm>
            <a:off x="195480" y="0"/>
            <a:ext cx="9143640" cy="483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ts val="3101"/>
              </a:lnSpc>
              <a:spcBef>
                <a:spcPts val="1950"/>
              </a:spcBef>
              <a:spcAft>
                <a:spcPts val="1970"/>
              </a:spcAft>
            </a:pPr>
            <a:r>
              <a:rPr lang="fr-FR" sz="1800" b="0" strike="noStrike" spc="-52">
                <a:solidFill>
                  <a:schemeClr val="dk1"/>
                </a:solidFill>
                <a:latin typeface="Calibri Light"/>
                <a:ea typeface="Times New Roman"/>
              </a:rPr>
              <a:t>RELATIONS AVEC AUTRES ENTITES PUBLIQUES 2025</a:t>
            </a:r>
            <a:endParaRPr lang="fr-FR" sz="1800" b="0" strike="noStrike" spc="-1">
              <a:solidFill>
                <a:srgbClr val="000000"/>
              </a:solidFill>
              <a:latin typeface="Arial"/>
            </a:endParaRPr>
          </a:p>
        </p:txBody>
      </p:sp>
      <p:graphicFrame>
        <p:nvGraphicFramePr>
          <p:cNvPr id="115" name="Tableau 6"/>
          <p:cNvGraphicFramePr/>
          <p:nvPr>
            <p:extLst>
              <p:ext uri="{D42A27DB-BD31-4B8C-83A1-F6EECF244321}">
                <p14:modId xmlns:p14="http://schemas.microsoft.com/office/powerpoint/2010/main" val="3513016450"/>
              </p:ext>
            </p:extLst>
          </p:nvPr>
        </p:nvGraphicFramePr>
        <p:xfrm>
          <a:off x="320040" y="613440"/>
          <a:ext cx="8823600" cy="2223720"/>
        </p:xfrm>
        <a:graphic>
          <a:graphicData uri="http://schemas.openxmlformats.org/drawingml/2006/table">
            <a:tbl>
              <a:tblPr/>
              <a:tblGrid>
                <a:gridCol w="6292080">
                  <a:extLst>
                    <a:ext uri="{9D8B030D-6E8A-4147-A177-3AD203B41FA5}">
                      <a16:colId xmlns:a16="http://schemas.microsoft.com/office/drawing/2014/main" val="20000"/>
                    </a:ext>
                  </a:extLst>
                </a:gridCol>
                <a:gridCol w="2531520">
                  <a:extLst>
                    <a:ext uri="{9D8B030D-6E8A-4147-A177-3AD203B41FA5}">
                      <a16:colId xmlns:a16="http://schemas.microsoft.com/office/drawing/2014/main" val="20001"/>
                    </a:ext>
                  </a:extLst>
                </a:gridCol>
              </a:tblGrid>
              <a:tr h="218520">
                <a:tc gridSpan="2">
                  <a:txBody>
                    <a:bodyPr/>
                    <a:lstStyle/>
                    <a:p>
                      <a:pPr>
                        <a:lnSpc>
                          <a:spcPct val="100000"/>
                        </a:lnSpc>
                      </a:pPr>
                      <a:r>
                        <a:rPr lang="fr-FR" sz="1800" b="1" strike="noStrike" spc="-1">
                          <a:solidFill>
                            <a:schemeClr val="lt1"/>
                          </a:solidFill>
                          <a:latin typeface="Arial"/>
                        </a:rPr>
                        <a:t>Mécénat</a:t>
                      </a:r>
                      <a:endParaRPr lang="fr-FR" sz="1800" b="0" strike="noStrike" spc="-1">
                        <a:solidFill>
                          <a:srgbClr val="FFFFFF"/>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hMerge="1">
                  <a:txBody>
                    <a:bodyPr/>
                    <a:lstStyle/>
                    <a:p>
                      <a:endParaRPr lang="fr-FR" sz="1800" b="0" strike="noStrike" spc="-1">
                        <a:solidFill>
                          <a:srgbClr val="000000"/>
                        </a:solidFill>
                        <a:latin typeface="Arial"/>
                      </a:endParaRPr>
                    </a:p>
                  </a:txBody>
                  <a:tcPr marL="90000" marR="90000">
                    <a:lnL>
                      <a:noFill/>
                    </a:lnL>
                    <a:lnR>
                      <a:noFill/>
                    </a:lnR>
                    <a:lnT>
                      <a:noFill/>
                    </a:lnT>
                    <a:lnB>
                      <a:noFill/>
                    </a:lnB>
                    <a:solidFill>
                      <a:srgbClr val="729FCF"/>
                    </a:solidFill>
                  </a:tcPr>
                </a:tc>
                <a:extLst>
                  <a:ext uri="{0D108BD9-81ED-4DB2-BD59-A6C34878D82A}">
                    <a16:rowId xmlns:a16="http://schemas.microsoft.com/office/drawing/2014/main" val="10000"/>
                  </a:ext>
                </a:extLst>
              </a:tr>
              <a:tr h="711000">
                <a:tc>
                  <a:txBody>
                    <a:bodyPr/>
                    <a:lstStyle/>
                    <a:p>
                      <a:pPr>
                        <a:lnSpc>
                          <a:spcPct val="100000"/>
                        </a:lnSpc>
                      </a:pPr>
                      <a:r>
                        <a:rPr lang="fr-FR" sz="1800" b="1" strike="noStrike" spc="-1">
                          <a:solidFill>
                            <a:schemeClr val="dk1"/>
                          </a:solidFill>
                          <a:latin typeface="Arial"/>
                        </a:rPr>
                        <a:t>PLAN Arbre</a:t>
                      </a:r>
                      <a:endParaRPr lang="fr-FR" sz="1800" b="0" strike="noStrike" spc="-1">
                        <a:solidFill>
                          <a:srgbClr val="000000"/>
                        </a:solidFill>
                        <a:latin typeface="Arial"/>
                      </a:endParaRPr>
                    </a:p>
                    <a:p>
                      <a:pPr>
                        <a:lnSpc>
                          <a:spcPct val="100000"/>
                        </a:lnSpc>
                      </a:pPr>
                      <a:r>
                        <a:rPr lang="fr-FR" sz="1800" b="1" strike="noStrike" spc="-1">
                          <a:solidFill>
                            <a:schemeClr val="dk1"/>
                          </a:solidFill>
                          <a:latin typeface="Arial"/>
                        </a:rPr>
                        <a:t>Fondation EDF 7000</a:t>
                      </a:r>
                      <a:r>
                        <a:rPr lang="fr-FR" sz="1800" b="0" strike="noStrike" spc="-1">
                          <a:solidFill>
                            <a:schemeClr val="dk1"/>
                          </a:solidFill>
                          <a:latin typeface="Arial"/>
                        </a:rPr>
                        <a:t>€</a:t>
                      </a:r>
                      <a:r>
                        <a:rPr lang="fr-FR" sz="1800" b="1" strike="noStrike" spc="-1">
                          <a:solidFill>
                            <a:schemeClr val="dk1"/>
                          </a:solidFill>
                          <a:latin typeface="Arial"/>
                        </a:rPr>
                        <a:t> par an ( 2024-2027)</a:t>
                      </a:r>
                      <a:endParaRPr lang="fr-FR" sz="1800" b="0" strike="noStrike" spc="-1">
                        <a:solidFill>
                          <a:srgbClr val="000000"/>
                        </a:solidFill>
                        <a:latin typeface="Arial"/>
                      </a:endParaRPr>
                    </a:p>
                    <a:p>
                      <a:pPr>
                        <a:lnSpc>
                          <a:spcPct val="100000"/>
                        </a:lnSpc>
                      </a:pPr>
                      <a:r>
                        <a:rPr lang="fr-FR" sz="1800" b="0" strike="noStrike" spc="-1">
                          <a:solidFill>
                            <a:schemeClr val="dk1"/>
                          </a:solidFill>
                          <a:latin typeface="Arial"/>
                        </a:rPr>
                        <a:t> </a:t>
                      </a:r>
                      <a:r>
                        <a:rPr lang="fr-FR" sz="1800" b="1" strike="noStrike" spc="-1">
                          <a:solidFill>
                            <a:schemeClr val="dk1"/>
                          </a:solidFill>
                          <a:latin typeface="Arial"/>
                        </a:rPr>
                        <a:t>Total : 7000 </a:t>
                      </a:r>
                      <a:r>
                        <a:rPr lang="fr-FR" sz="1800" b="0" strike="noStrike" spc="-1">
                          <a:solidFill>
                            <a:schemeClr val="dk1"/>
                          </a:solidFill>
                          <a:latin typeface="Arial"/>
                        </a:rPr>
                        <a:t>€</a:t>
                      </a:r>
                      <a:endParaRPr lang="fr-FR" sz="1800" b="0" strike="noStrike" spc="-1">
                        <a:solidFill>
                          <a:srgbClr val="000000"/>
                        </a:solidFill>
                        <a:latin typeface="Arial"/>
                      </a:endParaRPr>
                    </a:p>
                    <a:p>
                      <a:pPr>
                        <a:lnSpc>
                          <a:spcPct val="100000"/>
                        </a:lnSpc>
                      </a:pP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endParaRPr lang="fr-FR" sz="1800" b="0" strike="noStrike" spc="-1" dirty="0">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r h="669240">
                <a:tc>
                  <a:txBody>
                    <a:bodyPr/>
                    <a:lstStyle/>
                    <a:p>
                      <a:endParaRPr lang="fr-FR" sz="1800" b="0" strike="noStrike" spc="-1">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endParaRPr lang="fr-FR" sz="1800" b="0" strike="noStrike" spc="-1" dirty="0">
                        <a:solidFill>
                          <a:schemeClr val="dk1"/>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PlaceHolder 1"/>
          <p:cNvSpPr>
            <a:spLocks noGrp="1"/>
          </p:cNvSpPr>
          <p:nvPr>
            <p:ph type="title"/>
          </p:nvPr>
        </p:nvSpPr>
        <p:spPr>
          <a:xfrm>
            <a:off x="628560" y="1131120"/>
            <a:ext cx="7886520" cy="401760"/>
          </a:xfrm>
          <a:prstGeom prst="rect">
            <a:avLst/>
          </a:prstGeom>
          <a:solidFill>
            <a:schemeClr val="accent4">
              <a:lumMod val="20000"/>
              <a:lumOff val="80000"/>
            </a:schemeClr>
          </a:solidFill>
          <a:ln w="0">
            <a:noFill/>
          </a:ln>
        </p:spPr>
        <p:txBody>
          <a:bodyPr lIns="90000" tIns="45000" rIns="90000" bIns="45000" anchor="t">
            <a:normAutofit fontScale="90000"/>
          </a:bodyPr>
          <a:lstStyle/>
          <a:p>
            <a:pPr indent="0" algn="ctr">
              <a:lnSpc>
                <a:spcPct val="100000"/>
              </a:lnSpc>
              <a:buNone/>
            </a:pPr>
            <a:r>
              <a:rPr lang="fr-FR" sz="2400" b="0" strike="noStrike" spc="-1">
                <a:solidFill>
                  <a:schemeClr val="dk1"/>
                </a:solidFill>
                <a:latin typeface="Arial"/>
              </a:rPr>
              <a:t>Situation financière de la collectivité</a:t>
            </a:r>
            <a:endParaRPr lang="fr-FR" sz="2400" b="0" strike="noStrike" spc="-1">
              <a:solidFill>
                <a:srgbClr val="000000"/>
              </a:solidFill>
              <a:latin typeface="Arial"/>
            </a:endParaRPr>
          </a:p>
        </p:txBody>
      </p:sp>
      <p:sp>
        <p:nvSpPr>
          <p:cNvPr id="117" name="PlaceHolder 2"/>
          <p:cNvSpPr>
            <a:spLocks noGrp="1"/>
          </p:cNvSpPr>
          <p:nvPr>
            <p:ph/>
          </p:nvPr>
        </p:nvSpPr>
        <p:spPr>
          <a:xfrm>
            <a:off x="628560" y="2005560"/>
            <a:ext cx="7886520" cy="3484080"/>
          </a:xfrm>
          <a:prstGeom prst="rect">
            <a:avLst/>
          </a:prstGeom>
          <a:noFill/>
          <a:ln w="0">
            <a:noFill/>
          </a:ln>
        </p:spPr>
        <p:txBody>
          <a:bodyPr lIns="90000" tIns="45000" rIns="90000" bIns="45000" anchor="t">
            <a:normAutofit/>
          </a:bodyPr>
          <a:lstStyle/>
          <a:p>
            <a:pPr indent="0">
              <a:lnSpc>
                <a:spcPct val="100000"/>
              </a:lnSpc>
              <a:buNone/>
            </a:pPr>
            <a:r>
              <a:rPr lang="fr-FR" sz="1800" b="0" strike="noStrike" spc="-1" dirty="0">
                <a:solidFill>
                  <a:srgbClr val="000000"/>
                </a:solidFill>
                <a:latin typeface="Arial"/>
              </a:rPr>
              <a:t>Données de la dette : </a:t>
            </a:r>
            <a:r>
              <a:rPr lang="fr-FR" sz="1800" b="1" strike="noStrike" spc="-1" dirty="0">
                <a:solidFill>
                  <a:srgbClr val="FF0000"/>
                </a:solidFill>
                <a:latin typeface="Arial"/>
              </a:rPr>
              <a:t>Annuités</a:t>
            </a:r>
            <a:endParaRPr lang="fr-FR" sz="1800" b="0" strike="noStrike" spc="-1" dirty="0">
              <a:solidFill>
                <a:srgbClr val="000000"/>
              </a:solidFill>
              <a:latin typeface="Arial"/>
            </a:endParaRPr>
          </a:p>
          <a:p>
            <a:pPr marL="685800" indent="0">
              <a:lnSpc>
                <a:spcPct val="100000"/>
              </a:lnSpc>
              <a:buNone/>
            </a:pPr>
            <a:endParaRPr lang="fr-FR" sz="1800" b="0" strike="noStrike" spc="-1" dirty="0">
              <a:solidFill>
                <a:srgbClr val="000000"/>
              </a:solidFill>
              <a:latin typeface="Arial"/>
            </a:endParaRPr>
          </a:p>
          <a:p>
            <a:pPr marL="685800" indent="0">
              <a:lnSpc>
                <a:spcPct val="100000"/>
              </a:lnSpc>
              <a:buNone/>
            </a:pPr>
            <a:endParaRPr lang="fr-FR" sz="1800" b="0" strike="noStrike" spc="-1" dirty="0">
              <a:solidFill>
                <a:srgbClr val="000000"/>
              </a:solidFill>
              <a:latin typeface="Arial"/>
            </a:endParaRPr>
          </a:p>
          <a:p>
            <a:pPr marL="685800" indent="0">
              <a:lnSpc>
                <a:spcPct val="100000"/>
              </a:lnSpc>
              <a:buNone/>
            </a:pPr>
            <a:endParaRPr lang="fr-FR" sz="1800" b="0" strike="noStrike" spc="-1" dirty="0">
              <a:solidFill>
                <a:srgbClr val="000000"/>
              </a:solidFill>
              <a:latin typeface="Arial"/>
            </a:endParaRPr>
          </a:p>
          <a:p>
            <a:pPr marL="685800" indent="0">
              <a:lnSpc>
                <a:spcPct val="100000"/>
              </a:lnSpc>
              <a:buNone/>
            </a:pPr>
            <a:endParaRPr lang="fr-FR" sz="1800" b="0" strike="noStrike" spc="-1" dirty="0">
              <a:solidFill>
                <a:srgbClr val="000000"/>
              </a:solidFill>
              <a:latin typeface="Arial"/>
            </a:endParaRPr>
          </a:p>
        </p:txBody>
      </p:sp>
      <p:graphicFrame>
        <p:nvGraphicFramePr>
          <p:cNvPr id="118" name="Chart 2"/>
          <p:cNvGraphicFramePr/>
          <p:nvPr>
            <p:extLst>
              <p:ext uri="{D42A27DB-BD31-4B8C-83A1-F6EECF244321}">
                <p14:modId xmlns:p14="http://schemas.microsoft.com/office/powerpoint/2010/main" val="92604186"/>
              </p:ext>
            </p:extLst>
          </p:nvPr>
        </p:nvGraphicFramePr>
        <p:xfrm>
          <a:off x="535320" y="2399760"/>
          <a:ext cx="7465320" cy="342684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PlaceHolder 1"/>
          <p:cNvSpPr>
            <a:spLocks noGrp="1"/>
          </p:cNvSpPr>
          <p:nvPr>
            <p:ph type="title"/>
          </p:nvPr>
        </p:nvSpPr>
        <p:spPr>
          <a:xfrm>
            <a:off x="628560" y="1131120"/>
            <a:ext cx="7886520" cy="431280"/>
          </a:xfrm>
          <a:prstGeom prst="rect">
            <a:avLst/>
          </a:prstGeom>
          <a:solidFill>
            <a:schemeClr val="accent4">
              <a:lumMod val="20000"/>
              <a:lumOff val="80000"/>
            </a:schemeClr>
          </a:solidFill>
          <a:ln w="0">
            <a:noFill/>
          </a:ln>
        </p:spPr>
        <p:txBody>
          <a:bodyPr lIns="90000" tIns="45000" rIns="90000" bIns="45000" anchor="t">
            <a:normAutofit fontScale="90000"/>
          </a:bodyPr>
          <a:lstStyle/>
          <a:p>
            <a:pPr indent="0" algn="ctr">
              <a:lnSpc>
                <a:spcPct val="100000"/>
              </a:lnSpc>
              <a:buNone/>
            </a:pPr>
            <a:r>
              <a:rPr lang="fr-FR" sz="2400" b="0" strike="noStrike" spc="-1">
                <a:solidFill>
                  <a:schemeClr val="dk1"/>
                </a:solidFill>
                <a:latin typeface="Arial"/>
              </a:rPr>
              <a:t>Situation financière de la collectivité</a:t>
            </a:r>
            <a:endParaRPr lang="fr-FR" sz="2400" b="0" strike="noStrike" spc="-1">
              <a:solidFill>
                <a:srgbClr val="000000"/>
              </a:solidFill>
              <a:latin typeface="Arial"/>
            </a:endParaRPr>
          </a:p>
        </p:txBody>
      </p:sp>
      <p:sp>
        <p:nvSpPr>
          <p:cNvPr id="121" name="PlaceHolder 2"/>
          <p:cNvSpPr>
            <a:spLocks noGrp="1"/>
          </p:cNvSpPr>
          <p:nvPr>
            <p:ph/>
          </p:nvPr>
        </p:nvSpPr>
        <p:spPr>
          <a:xfrm>
            <a:off x="628560" y="1825560"/>
            <a:ext cx="7886520" cy="4350960"/>
          </a:xfrm>
          <a:prstGeom prst="rect">
            <a:avLst/>
          </a:prstGeom>
          <a:noFill/>
          <a:ln w="0">
            <a:noFill/>
          </a:ln>
        </p:spPr>
        <p:txBody>
          <a:bodyPr lIns="90000" tIns="45000" rIns="90000" bIns="45000" anchor="t">
            <a:normAutofit/>
          </a:bodyPr>
          <a:lstStyle/>
          <a:p>
            <a:pPr indent="0">
              <a:lnSpc>
                <a:spcPct val="100000"/>
              </a:lnSpc>
              <a:buNone/>
            </a:pPr>
            <a:r>
              <a:rPr lang="fr-FR" sz="1800" b="0" strike="noStrike" spc="-1">
                <a:solidFill>
                  <a:srgbClr val="000000"/>
                </a:solidFill>
                <a:latin typeface="Arial"/>
              </a:rPr>
              <a:t>Données de la dette : </a:t>
            </a:r>
            <a:r>
              <a:rPr lang="fr-FR" sz="1800" b="1" strike="noStrike" spc="-1">
                <a:solidFill>
                  <a:srgbClr val="FF0000"/>
                </a:solidFill>
                <a:latin typeface="Arial"/>
              </a:rPr>
              <a:t>Intérêts</a:t>
            </a:r>
            <a:endParaRPr lang="fr-FR" sz="1800" b="0" strike="noStrike" spc="-1">
              <a:solidFill>
                <a:srgbClr val="000000"/>
              </a:solidFill>
              <a:latin typeface="Arial"/>
            </a:endParaRPr>
          </a:p>
          <a:p>
            <a:pPr marL="685800" indent="0">
              <a:lnSpc>
                <a:spcPct val="100000"/>
              </a:lnSpc>
              <a:buNone/>
            </a:pPr>
            <a:endParaRPr lang="fr-FR" sz="1800" b="0" strike="noStrike" spc="-1">
              <a:solidFill>
                <a:srgbClr val="000000"/>
              </a:solidFill>
              <a:latin typeface="Arial"/>
            </a:endParaRPr>
          </a:p>
          <a:p>
            <a:pPr marL="685800" indent="0">
              <a:lnSpc>
                <a:spcPct val="100000"/>
              </a:lnSpc>
              <a:buNone/>
            </a:pPr>
            <a:endParaRPr lang="fr-FR" sz="1800" b="0" strike="noStrike" spc="-1">
              <a:solidFill>
                <a:srgbClr val="000000"/>
              </a:solidFill>
              <a:latin typeface="Arial"/>
            </a:endParaRPr>
          </a:p>
          <a:p>
            <a:pPr marL="685800" indent="0">
              <a:lnSpc>
                <a:spcPct val="100000"/>
              </a:lnSpc>
              <a:buNone/>
            </a:pPr>
            <a:endParaRPr lang="fr-FR" sz="1800" b="0" strike="noStrike" spc="-1">
              <a:solidFill>
                <a:srgbClr val="000000"/>
              </a:solidFill>
              <a:latin typeface="Arial"/>
            </a:endParaRPr>
          </a:p>
          <a:p>
            <a:pPr marL="685800" indent="0">
              <a:lnSpc>
                <a:spcPct val="100000"/>
              </a:lnSpc>
              <a:buNone/>
            </a:pPr>
            <a:endParaRPr lang="fr-FR" sz="1800" b="0" strike="noStrike" spc="-1">
              <a:solidFill>
                <a:srgbClr val="000000"/>
              </a:solidFill>
              <a:latin typeface="Arial"/>
            </a:endParaRPr>
          </a:p>
        </p:txBody>
      </p:sp>
      <p:graphicFrame>
        <p:nvGraphicFramePr>
          <p:cNvPr id="122" name="Chart 2"/>
          <p:cNvGraphicFramePr/>
          <p:nvPr/>
        </p:nvGraphicFramePr>
        <p:xfrm>
          <a:off x="527040" y="2591280"/>
          <a:ext cx="7890120" cy="3135240"/>
        </p:xfrm>
        <a:graphic>
          <a:graphicData uri="http://schemas.openxmlformats.org/drawingml/2006/chart">
            <c:chart xmlns:c="http://schemas.openxmlformats.org/drawingml/2006/chart" xmlns:r="http://schemas.openxmlformats.org/officeDocument/2006/relationships" r:id="rId2"/>
          </a:graphicData>
        </a:graphic>
      </p:graphicFrame>
      <p:sp>
        <p:nvSpPr>
          <p:cNvPr id="123" name="PlaceHolder 3"/>
          <p:cNvSpPr>
            <a:spLocks noGrp="1"/>
          </p:cNvSpPr>
          <p:nvPr>
            <p:ph type="sldNum" idx="11"/>
          </p:nvPr>
        </p:nvSpPr>
        <p:spPr>
          <a:xfrm>
            <a:off x="6458040" y="6356520"/>
            <a:ext cx="2057040" cy="364680"/>
          </a:xfrm>
          <a:prstGeom prst="rect">
            <a:avLst/>
          </a:prstGeom>
          <a:noFill/>
          <a:ln w="0">
            <a:noFill/>
          </a:ln>
        </p:spPr>
        <p:txBody>
          <a:bodyPr lIns="90000" tIns="45000" rIns="90000" bIns="45000" anchor="t">
            <a:noAutofit/>
          </a:bodyPr>
          <a:lstStyle/>
          <a:p>
            <a:pPr indent="0">
              <a:buNone/>
            </a:pPr>
            <a:endParaRPr lang="fr-FR" sz="1800" b="0" strike="noStrike" spc="-1">
              <a:solidFill>
                <a:srgbClr val="000000"/>
              </a:solidFill>
              <a:latin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PlaceHolder 1"/>
          <p:cNvSpPr>
            <a:spLocks noGrp="1"/>
          </p:cNvSpPr>
          <p:nvPr>
            <p:ph type="title"/>
          </p:nvPr>
        </p:nvSpPr>
        <p:spPr>
          <a:xfrm>
            <a:off x="628560" y="1131120"/>
            <a:ext cx="7886520" cy="489960"/>
          </a:xfrm>
          <a:prstGeom prst="rect">
            <a:avLst/>
          </a:prstGeom>
          <a:solidFill>
            <a:schemeClr val="accent4">
              <a:lumMod val="20000"/>
              <a:lumOff val="80000"/>
            </a:schemeClr>
          </a:solidFill>
          <a:ln w="0">
            <a:noFill/>
          </a:ln>
        </p:spPr>
        <p:txBody>
          <a:bodyPr lIns="90000" tIns="45000" rIns="90000" bIns="45000" anchor="t">
            <a:normAutofit/>
          </a:bodyPr>
          <a:lstStyle/>
          <a:p>
            <a:pPr indent="0" algn="ctr">
              <a:lnSpc>
                <a:spcPct val="100000"/>
              </a:lnSpc>
              <a:buNone/>
            </a:pPr>
            <a:r>
              <a:rPr lang="fr-FR" sz="2400" b="0" strike="noStrike" spc="-1">
                <a:solidFill>
                  <a:srgbClr val="FF0000"/>
                </a:solidFill>
                <a:latin typeface="Arial"/>
              </a:rPr>
              <a:t>INFORMATIONS RELATIVES A LA DETTE</a:t>
            </a:r>
            <a:endParaRPr lang="fr-FR" sz="2400" b="0" strike="noStrike" spc="-1">
              <a:solidFill>
                <a:srgbClr val="000000"/>
              </a:solidFill>
              <a:latin typeface="Arial"/>
            </a:endParaRPr>
          </a:p>
        </p:txBody>
      </p:sp>
      <p:sp>
        <p:nvSpPr>
          <p:cNvPr id="125" name="PlaceHolder 2"/>
          <p:cNvSpPr>
            <a:spLocks noGrp="1"/>
          </p:cNvSpPr>
          <p:nvPr>
            <p:ph/>
          </p:nvPr>
        </p:nvSpPr>
        <p:spPr>
          <a:xfrm>
            <a:off x="282240" y="2226600"/>
            <a:ext cx="8481240" cy="3263040"/>
          </a:xfrm>
          <a:prstGeom prst="rect">
            <a:avLst/>
          </a:prstGeom>
          <a:solidFill>
            <a:schemeClr val="accent4">
              <a:lumMod val="20000"/>
              <a:lumOff val="80000"/>
            </a:schemeClr>
          </a:solid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Synthèse de la dette au 31 /12 /2025</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100" b="0" strike="noStrike" spc="-1">
                <a:solidFill>
                  <a:schemeClr val="dk1"/>
                </a:solidFill>
                <a:latin typeface="Arial"/>
              </a:rPr>
              <a:t>Emprunt en 2026 d’un montant de 160000 euros pour le financement de la place de la république</a:t>
            </a:r>
            <a:endParaRPr lang="fr-FR" sz="1100" b="0" strike="noStrike" spc="-1">
              <a:solidFill>
                <a:srgbClr val="000000"/>
              </a:solidFill>
              <a:latin typeface="Arial"/>
            </a:endParaRPr>
          </a:p>
          <a:p>
            <a:pPr indent="0">
              <a:lnSpc>
                <a:spcPct val="100000"/>
              </a:lnSpc>
              <a:buNone/>
            </a:pPr>
            <a:r>
              <a:rPr lang="fr-FR" sz="1100" b="0" strike="noStrike" spc="-1">
                <a:solidFill>
                  <a:schemeClr val="dk1"/>
                </a:solidFill>
                <a:latin typeface="Arial"/>
              </a:rPr>
              <a:t>Septembre 2025 fin de l’emprunt concernant les travaux  rue Boulouvard  pour un montant total de 457347,05 euros</a:t>
            </a:r>
            <a:endParaRPr lang="fr-FR" sz="1100" b="0" strike="noStrike" spc="-1">
              <a:solidFill>
                <a:srgbClr val="000000"/>
              </a:solidFill>
              <a:latin typeface="Arial"/>
            </a:endParaRPr>
          </a:p>
          <a:p>
            <a:pPr indent="0">
              <a:lnSpc>
                <a:spcPct val="100000"/>
              </a:lnSpc>
              <a:buNone/>
            </a:pPr>
            <a:r>
              <a:rPr lang="fr-FR" sz="1100" b="0" strike="noStrike" spc="-1">
                <a:solidFill>
                  <a:schemeClr val="dk1"/>
                </a:solidFill>
                <a:latin typeface="Arial"/>
              </a:rPr>
              <a:t>Janvier 2026 fin de 2 emprunts pour les travaux de voirie total de 183571 euros et travaux de bâtiments pour un mandat total de 150 000 euros</a:t>
            </a:r>
            <a:endParaRPr lang="fr-FR" sz="1100" b="0" strike="noStrike" spc="-1">
              <a:solidFill>
                <a:srgbClr val="000000"/>
              </a:solidFill>
              <a:latin typeface="Arial"/>
            </a:endParaRPr>
          </a:p>
          <a:p>
            <a:pPr indent="0">
              <a:lnSpc>
                <a:spcPct val="100000"/>
              </a:lnSpc>
              <a:buNone/>
            </a:pPr>
            <a:endParaRPr lang="fr-FR" sz="1100" b="0" strike="noStrike" spc="-1">
              <a:solidFill>
                <a:srgbClr val="000000"/>
              </a:solidFill>
              <a:latin typeface="Arial"/>
            </a:endParaRPr>
          </a:p>
        </p:txBody>
      </p:sp>
      <p:graphicFrame>
        <p:nvGraphicFramePr>
          <p:cNvPr id="126" name="Tableau 3"/>
          <p:cNvGraphicFramePr/>
          <p:nvPr/>
        </p:nvGraphicFramePr>
        <p:xfrm>
          <a:off x="470160" y="2660040"/>
          <a:ext cx="6525000" cy="1488960"/>
        </p:xfrm>
        <a:graphic>
          <a:graphicData uri="http://schemas.openxmlformats.org/drawingml/2006/table">
            <a:tbl>
              <a:tblPr/>
              <a:tblGrid>
                <a:gridCol w="1634760">
                  <a:extLst>
                    <a:ext uri="{9D8B030D-6E8A-4147-A177-3AD203B41FA5}">
                      <a16:colId xmlns:a16="http://schemas.microsoft.com/office/drawing/2014/main" val="20000"/>
                    </a:ext>
                  </a:extLst>
                </a:gridCol>
                <a:gridCol w="1630080">
                  <a:extLst>
                    <a:ext uri="{9D8B030D-6E8A-4147-A177-3AD203B41FA5}">
                      <a16:colId xmlns:a16="http://schemas.microsoft.com/office/drawing/2014/main" val="20001"/>
                    </a:ext>
                  </a:extLst>
                </a:gridCol>
                <a:gridCol w="1630080">
                  <a:extLst>
                    <a:ext uri="{9D8B030D-6E8A-4147-A177-3AD203B41FA5}">
                      <a16:colId xmlns:a16="http://schemas.microsoft.com/office/drawing/2014/main" val="20002"/>
                    </a:ext>
                  </a:extLst>
                </a:gridCol>
                <a:gridCol w="1630080">
                  <a:extLst>
                    <a:ext uri="{9D8B030D-6E8A-4147-A177-3AD203B41FA5}">
                      <a16:colId xmlns:a16="http://schemas.microsoft.com/office/drawing/2014/main" val="20003"/>
                    </a:ext>
                  </a:extLst>
                </a:gridCol>
              </a:tblGrid>
              <a:tr h="744480">
                <a:tc>
                  <a:txBody>
                    <a:bodyPr/>
                    <a:lstStyle/>
                    <a:p>
                      <a:pPr>
                        <a:lnSpc>
                          <a:spcPct val="100000"/>
                        </a:lnSpc>
                      </a:pPr>
                      <a:r>
                        <a:rPr lang="fr-FR" sz="1400" b="1" strike="noStrike" spc="-1">
                          <a:solidFill>
                            <a:schemeClr val="lt1"/>
                          </a:solidFill>
                          <a:latin typeface="Arial"/>
                        </a:rPr>
                        <a:t>Capital restant dû</a:t>
                      </a:r>
                      <a:endParaRPr lang="fr-FR" sz="1400" b="0" strike="noStrike" spc="-1">
                        <a:solidFill>
                          <a:srgbClr val="FFFFFF"/>
                        </a:solidFill>
                        <a:latin typeface="Arial"/>
                      </a:endParaRPr>
                    </a:p>
                    <a:p>
                      <a:pPr>
                        <a:lnSpc>
                          <a:spcPct val="100000"/>
                        </a:lnSpc>
                      </a:pPr>
                      <a:r>
                        <a:rPr lang="fr-FR" sz="1400" b="1" strike="noStrike" spc="-1">
                          <a:solidFill>
                            <a:schemeClr val="lt1"/>
                          </a:solidFill>
                          <a:latin typeface="Arial"/>
                        </a:rPr>
                        <a:t>          (CRD)</a:t>
                      </a:r>
                      <a:endParaRPr lang="fr-FR" sz="1400" b="0" strike="noStrike" spc="-1">
                        <a:solidFill>
                          <a:srgbClr val="FFFFFF"/>
                        </a:solidFill>
                        <a:latin typeface="Arial"/>
                      </a:endParaRPr>
                    </a:p>
                  </a:txBody>
                  <a:tcPr marL="68400" marR="68400">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nSpc>
                          <a:spcPct val="100000"/>
                        </a:lnSpc>
                      </a:pPr>
                      <a:r>
                        <a:rPr lang="fr-FR" sz="1400" b="1" strike="noStrike" spc="-1">
                          <a:solidFill>
                            <a:schemeClr val="lt1"/>
                          </a:solidFill>
                          <a:latin typeface="Arial"/>
                        </a:rPr>
                        <a:t>Durée de vie résiduelle</a:t>
                      </a:r>
                      <a:endParaRPr lang="fr-FR" sz="1400" b="0" strike="noStrike" spc="-1">
                        <a:solidFill>
                          <a:srgbClr val="FFFFFF"/>
                        </a:solidFill>
                        <a:latin typeface="Arial"/>
                      </a:endParaRPr>
                    </a:p>
                  </a:txBody>
                  <a:tcPr marL="68400" marR="68400">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nSpc>
                          <a:spcPct val="100000"/>
                        </a:lnSpc>
                      </a:pPr>
                      <a:r>
                        <a:rPr lang="fr-FR" sz="1400" b="1" strike="noStrike" spc="-1">
                          <a:solidFill>
                            <a:schemeClr val="lt1"/>
                          </a:solidFill>
                          <a:latin typeface="Arial"/>
                        </a:rPr>
                        <a:t>Durée de vie moyenne</a:t>
                      </a:r>
                      <a:endParaRPr lang="fr-FR" sz="1400" b="0" strike="noStrike" spc="-1">
                        <a:solidFill>
                          <a:srgbClr val="FFFFFF"/>
                        </a:solidFill>
                        <a:latin typeface="Arial"/>
                      </a:endParaRPr>
                    </a:p>
                  </a:txBody>
                  <a:tcPr marL="68400" marR="68400">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tc>
                  <a:txBody>
                    <a:bodyPr/>
                    <a:lstStyle/>
                    <a:p>
                      <a:pPr>
                        <a:lnSpc>
                          <a:spcPct val="100000"/>
                        </a:lnSpc>
                      </a:pPr>
                      <a:r>
                        <a:rPr lang="fr-FR" sz="1400" b="1" strike="noStrike" spc="-1">
                          <a:solidFill>
                            <a:schemeClr val="lt1"/>
                          </a:solidFill>
                          <a:latin typeface="Arial"/>
                        </a:rPr>
                        <a:t>Nombre d’emprunts</a:t>
                      </a:r>
                      <a:endParaRPr lang="fr-FR" sz="1400" b="0" strike="noStrike" spc="-1">
                        <a:solidFill>
                          <a:srgbClr val="FFFFFF"/>
                        </a:solidFill>
                        <a:latin typeface="Arial"/>
                      </a:endParaRPr>
                    </a:p>
                  </a:txBody>
                  <a:tcPr marL="68400" marR="68400">
                    <a:lnL w="12240">
                      <a:solidFill>
                        <a:srgbClr val="FFFFFF"/>
                      </a:solidFill>
                      <a:prstDash val="solid"/>
                    </a:lnL>
                    <a:lnR w="12240">
                      <a:solidFill>
                        <a:srgbClr val="FFFFFF"/>
                      </a:solidFill>
                      <a:prstDash val="solid"/>
                    </a:lnR>
                    <a:lnT w="12240">
                      <a:solidFill>
                        <a:srgbClr val="FFFFFF"/>
                      </a:solidFill>
                      <a:prstDash val="solid"/>
                    </a:lnT>
                    <a:lnB w="38160">
                      <a:solidFill>
                        <a:srgbClr val="FFFFFF"/>
                      </a:solidFill>
                      <a:prstDash val="solid"/>
                    </a:lnB>
                    <a:solidFill>
                      <a:schemeClr val="accent1"/>
                    </a:solidFill>
                  </a:tcPr>
                </a:tc>
                <a:extLst>
                  <a:ext uri="{0D108BD9-81ED-4DB2-BD59-A6C34878D82A}">
                    <a16:rowId xmlns:a16="http://schemas.microsoft.com/office/drawing/2014/main" val="10000"/>
                  </a:ext>
                </a:extLst>
              </a:tr>
              <a:tr h="744480">
                <a:tc>
                  <a:txBody>
                    <a:bodyPr/>
                    <a:lstStyle/>
                    <a:p>
                      <a:pPr>
                        <a:lnSpc>
                          <a:spcPct val="100000"/>
                        </a:lnSpc>
                      </a:pPr>
                      <a:r>
                        <a:rPr lang="fr-FR" sz="1400" b="0" strike="noStrike" spc="-1">
                          <a:solidFill>
                            <a:schemeClr val="dk1"/>
                          </a:solidFill>
                          <a:latin typeface="Arial"/>
                        </a:rPr>
                        <a:t>2875279,10€</a:t>
                      </a:r>
                      <a:endParaRPr lang="fr-FR" sz="1400" b="0" strike="noStrike" spc="-1">
                        <a:solidFill>
                          <a:srgbClr val="000000"/>
                        </a:solidFill>
                        <a:latin typeface="Arial"/>
                      </a:endParaRPr>
                    </a:p>
                  </a:txBody>
                  <a:tcPr marL="68400" marR="68400">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400" b="0" strike="noStrike" spc="-1">
                          <a:solidFill>
                            <a:schemeClr val="dk1"/>
                          </a:solidFill>
                          <a:latin typeface="Arial"/>
                        </a:rPr>
                        <a:t>          18 ans</a:t>
                      </a:r>
                      <a:endParaRPr lang="fr-FR" sz="1400" b="0" strike="noStrike" spc="-1">
                        <a:solidFill>
                          <a:srgbClr val="000000"/>
                        </a:solidFill>
                        <a:latin typeface="Arial"/>
                      </a:endParaRPr>
                    </a:p>
                  </a:txBody>
                  <a:tcPr marL="68400" marR="68400">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400" b="0" strike="noStrike" spc="-1">
                          <a:solidFill>
                            <a:schemeClr val="dk1"/>
                          </a:solidFill>
                          <a:latin typeface="Arial"/>
                        </a:rPr>
                        <a:t>        6 ans</a:t>
                      </a:r>
                      <a:endParaRPr lang="fr-FR" sz="1400" b="0" strike="noStrike" spc="-1">
                        <a:solidFill>
                          <a:srgbClr val="000000"/>
                        </a:solidFill>
                        <a:latin typeface="Arial"/>
                      </a:endParaRPr>
                    </a:p>
                  </a:txBody>
                  <a:tcPr marL="68400" marR="68400">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tc>
                  <a:txBody>
                    <a:bodyPr/>
                    <a:lstStyle/>
                    <a:p>
                      <a:pPr>
                        <a:lnSpc>
                          <a:spcPct val="100000"/>
                        </a:lnSpc>
                      </a:pPr>
                      <a:r>
                        <a:rPr lang="fr-FR" sz="1400" b="0" strike="noStrike" spc="-1">
                          <a:solidFill>
                            <a:srgbClr val="002060"/>
                          </a:solidFill>
                          <a:latin typeface="Arial"/>
                        </a:rPr>
                        <a:t>              11</a:t>
                      </a:r>
                      <a:endParaRPr lang="fr-FR" sz="1400" b="0" strike="noStrike" spc="-1">
                        <a:solidFill>
                          <a:srgbClr val="000000"/>
                        </a:solidFill>
                        <a:latin typeface="Arial"/>
                      </a:endParaRPr>
                    </a:p>
                  </a:txBody>
                  <a:tcPr marL="68400" marR="68400">
                    <a:lnL w="12240">
                      <a:solidFill>
                        <a:srgbClr val="FFFFFF"/>
                      </a:solidFill>
                      <a:prstDash val="solid"/>
                    </a:lnL>
                    <a:lnR w="12240">
                      <a:solidFill>
                        <a:srgbClr val="FFFFFF"/>
                      </a:solidFill>
                      <a:prstDash val="solid"/>
                    </a:lnR>
                    <a:lnT w="38160" cap="flat" cmpd="sng" algn="ctr">
                      <a:solidFill>
                        <a:srgbClr val="FFFFFF"/>
                      </a:solidFill>
                      <a:prstDash val="solid"/>
                      <a:round/>
                      <a:headEnd type="none" w="med" len="med"/>
                      <a:tailEnd type="none" w="med" len="med"/>
                    </a:lnT>
                    <a:lnB w="12240">
                      <a:solidFill>
                        <a:srgbClr val="FFFFFF"/>
                      </a:solidFill>
                      <a:prstDash val="solid"/>
                    </a:lnB>
                    <a:solidFill>
                      <a:schemeClr val="accent1">
                        <a:tint val="40000"/>
                      </a:schemeClr>
                    </a:solidFill>
                  </a:tcPr>
                </a:tc>
                <a:extLst>
                  <a:ext uri="{0D108BD9-81ED-4DB2-BD59-A6C34878D82A}">
                    <a16:rowId xmlns:a16="http://schemas.microsoft.com/office/drawing/2014/main" val="10001"/>
                  </a:ext>
                </a:extLst>
              </a:tr>
            </a:tbl>
          </a:graphicData>
        </a:graphic>
      </p:graphicFrame>
      <p:sp>
        <p:nvSpPr>
          <p:cNvPr id="127" name="PlaceHolder 3"/>
          <p:cNvSpPr>
            <a:spLocks noGrp="1"/>
          </p:cNvSpPr>
          <p:nvPr>
            <p:ph type="sldNum" idx="12"/>
          </p:nvPr>
        </p:nvSpPr>
        <p:spPr>
          <a:xfrm>
            <a:off x="6458040" y="6356520"/>
            <a:ext cx="2057040" cy="364680"/>
          </a:xfrm>
          <a:prstGeom prst="rect">
            <a:avLst/>
          </a:prstGeom>
          <a:noFill/>
          <a:ln w="0">
            <a:noFill/>
          </a:ln>
        </p:spPr>
        <p:txBody>
          <a:bodyPr lIns="90000" tIns="45000" rIns="90000" bIns="45000" anchor="t">
            <a:noAutofit/>
          </a:bodyPr>
          <a:lstStyle/>
          <a:p>
            <a:pPr indent="0">
              <a:buNone/>
            </a:pPr>
            <a:endParaRPr lang="fr-FR" sz="1800" b="0" strike="noStrike" spc="-1">
              <a:solidFill>
                <a:srgbClr val="000000"/>
              </a:solidFill>
              <a:latin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PlaceHolder 1"/>
          <p:cNvSpPr>
            <a:spLocks noGrp="1"/>
          </p:cNvSpPr>
          <p:nvPr>
            <p:ph type="title"/>
          </p:nvPr>
        </p:nvSpPr>
        <p:spPr>
          <a:xfrm>
            <a:off x="628560" y="259920"/>
            <a:ext cx="7886520" cy="401760"/>
          </a:xfrm>
          <a:prstGeom prst="rect">
            <a:avLst/>
          </a:prstGeom>
          <a:solidFill>
            <a:schemeClr val="accent4">
              <a:lumMod val="20000"/>
              <a:lumOff val="80000"/>
            </a:schemeClr>
          </a:solidFill>
          <a:ln w="0">
            <a:noFill/>
          </a:ln>
        </p:spPr>
        <p:txBody>
          <a:bodyPr lIns="90000" tIns="45000" rIns="90000" bIns="45000" anchor="t">
            <a:normAutofit fontScale="90000"/>
          </a:bodyPr>
          <a:lstStyle/>
          <a:p>
            <a:pPr indent="0" algn="ctr">
              <a:lnSpc>
                <a:spcPct val="100000"/>
              </a:lnSpc>
              <a:buNone/>
            </a:pPr>
            <a:r>
              <a:rPr lang="fr-FR" sz="2400" b="0" strike="noStrike" spc="-1">
                <a:solidFill>
                  <a:srgbClr val="FF0000"/>
                </a:solidFill>
                <a:latin typeface="Arial"/>
              </a:rPr>
              <a:t>Situation financière :</a:t>
            </a:r>
            <a:endParaRPr lang="fr-FR" sz="2400" b="0" strike="noStrike" spc="-1">
              <a:solidFill>
                <a:srgbClr val="000000"/>
              </a:solidFill>
              <a:latin typeface="Arial"/>
            </a:endParaRPr>
          </a:p>
        </p:txBody>
      </p:sp>
      <p:sp>
        <p:nvSpPr>
          <p:cNvPr id="129" name="ZoneTexte 6"/>
          <p:cNvSpPr/>
          <p:nvPr/>
        </p:nvSpPr>
        <p:spPr>
          <a:xfrm>
            <a:off x="3152520" y="691920"/>
            <a:ext cx="46976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1" strike="noStrike" spc="-1">
                <a:solidFill>
                  <a:srgbClr val="000000"/>
                </a:solidFill>
                <a:latin typeface="Arial"/>
              </a:rPr>
              <a:t>Dépenses de fonctionnement  et recettes de fonctionnement 2020- 2025</a:t>
            </a:r>
            <a:endParaRPr lang="fr-FR" sz="1800" b="0" strike="noStrike" spc="-1">
              <a:solidFill>
                <a:srgbClr val="000000"/>
              </a:solidFill>
              <a:latin typeface="Arial"/>
            </a:endParaRPr>
          </a:p>
        </p:txBody>
      </p:sp>
      <p:graphicFrame>
        <p:nvGraphicFramePr>
          <p:cNvPr id="130" name="Espace réservé du contenu 4"/>
          <p:cNvGraphicFramePr/>
          <p:nvPr>
            <p:extLst>
              <p:ext uri="{D42A27DB-BD31-4B8C-83A1-F6EECF244321}">
                <p14:modId xmlns:p14="http://schemas.microsoft.com/office/powerpoint/2010/main" val="997615219"/>
              </p:ext>
            </p:extLst>
          </p:nvPr>
        </p:nvGraphicFramePr>
        <p:xfrm>
          <a:off x="137160" y="1819835"/>
          <a:ext cx="8884920" cy="1341120"/>
        </p:xfrm>
        <a:graphic>
          <a:graphicData uri="http://schemas.openxmlformats.org/drawingml/2006/table">
            <a:tbl>
              <a:tblPr/>
              <a:tblGrid>
                <a:gridCol w="2153090">
                  <a:extLst>
                    <a:ext uri="{9D8B030D-6E8A-4147-A177-3AD203B41FA5}">
                      <a16:colId xmlns:a16="http://schemas.microsoft.com/office/drawing/2014/main" val="20000"/>
                    </a:ext>
                  </a:extLst>
                </a:gridCol>
                <a:gridCol w="1264940">
                  <a:extLst>
                    <a:ext uri="{9D8B030D-6E8A-4147-A177-3AD203B41FA5}">
                      <a16:colId xmlns:a16="http://schemas.microsoft.com/office/drawing/2014/main" val="20001"/>
                    </a:ext>
                  </a:extLst>
                </a:gridCol>
                <a:gridCol w="1188114">
                  <a:extLst>
                    <a:ext uri="{9D8B030D-6E8A-4147-A177-3AD203B41FA5}">
                      <a16:colId xmlns:a16="http://schemas.microsoft.com/office/drawing/2014/main" val="20002"/>
                    </a:ext>
                  </a:extLst>
                </a:gridCol>
                <a:gridCol w="1173924">
                  <a:extLst>
                    <a:ext uri="{9D8B030D-6E8A-4147-A177-3AD203B41FA5}">
                      <a16:colId xmlns:a16="http://schemas.microsoft.com/office/drawing/2014/main" val="20003"/>
                    </a:ext>
                  </a:extLst>
                </a:gridCol>
                <a:gridCol w="1027611">
                  <a:extLst>
                    <a:ext uri="{9D8B030D-6E8A-4147-A177-3AD203B41FA5}">
                      <a16:colId xmlns:a16="http://schemas.microsoft.com/office/drawing/2014/main" val="20004"/>
                    </a:ext>
                  </a:extLst>
                </a:gridCol>
                <a:gridCol w="977698">
                  <a:extLst>
                    <a:ext uri="{9D8B030D-6E8A-4147-A177-3AD203B41FA5}">
                      <a16:colId xmlns:a16="http://schemas.microsoft.com/office/drawing/2014/main" val="20005"/>
                    </a:ext>
                  </a:extLst>
                </a:gridCol>
                <a:gridCol w="1099543">
                  <a:extLst>
                    <a:ext uri="{9D8B030D-6E8A-4147-A177-3AD203B41FA5}">
                      <a16:colId xmlns:a16="http://schemas.microsoft.com/office/drawing/2014/main" val="20006"/>
                    </a:ext>
                  </a:extLst>
                </a:gridCol>
              </a:tblGrid>
              <a:tr h="291714">
                <a:tc>
                  <a:txBody>
                    <a:bodyPr/>
                    <a:lstStyle/>
                    <a:p>
                      <a:pPr>
                        <a:lnSpc>
                          <a:spcPct val="100000"/>
                        </a:lnSpc>
                      </a:pPr>
                      <a:r>
                        <a:rPr lang="fr-FR" sz="1400" b="0" strike="noStrike" spc="-1" dirty="0">
                          <a:solidFill>
                            <a:schemeClr val="dk1"/>
                          </a:solidFill>
                          <a:latin typeface="Arial"/>
                        </a:rPr>
                        <a:t> </a:t>
                      </a:r>
                      <a:endParaRPr lang="fr-FR" sz="1400" b="0" strike="noStrike" spc="-1" dirty="0">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dirty="0">
                          <a:solidFill>
                            <a:schemeClr val="dk1"/>
                          </a:solidFill>
                          <a:latin typeface="Arial"/>
                        </a:rPr>
                        <a:t>2020</a:t>
                      </a:r>
                      <a:endParaRPr lang="fr-FR" sz="1200" b="0" strike="noStrike" spc="-1" dirty="0">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2021</a:t>
                      </a:r>
                      <a:endParaRPr lang="fr-FR" sz="1200" b="0" strike="noStrike" spc="-1">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Arial"/>
                        </a:rPr>
                        <a:t>2022</a:t>
                      </a:r>
                      <a:endParaRPr lang="fr-FR" sz="1200" b="0" strike="noStrike" spc="-1">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rgbClr val="000000"/>
                          </a:solidFill>
                          <a:latin typeface="Calibri"/>
                        </a:rPr>
                        <a:t>2023</a:t>
                      </a:r>
                      <a:endParaRPr lang="fr-FR" sz="1200" b="0" strike="noStrike" spc="-1">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Calibri"/>
                        </a:rPr>
                        <a:t>2024</a:t>
                      </a:r>
                      <a:endParaRPr lang="fr-FR" sz="1200" b="0" strike="noStrike" spc="-1">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200" b="0" strike="noStrike" spc="-1">
                          <a:solidFill>
                            <a:schemeClr val="dk1"/>
                          </a:solidFill>
                          <a:latin typeface="Calibri"/>
                        </a:rPr>
                        <a:t>2025</a:t>
                      </a:r>
                      <a:endParaRPr lang="fr-FR" sz="1200" b="0" strike="noStrike" spc="-1">
                        <a:solidFill>
                          <a:srgbClr val="000000"/>
                        </a:solidFill>
                        <a:latin typeface="Arial"/>
                      </a:endParaRPr>
                    </a:p>
                  </a:txBody>
                  <a:tcPr marL="7560" marR="75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0"/>
                  </a:ext>
                </a:extLst>
              </a:tr>
              <a:tr h="466666">
                <a:tc>
                  <a:txBody>
                    <a:bodyPr/>
                    <a:lstStyle/>
                    <a:p>
                      <a:pPr>
                        <a:lnSpc>
                          <a:spcPct val="100000"/>
                        </a:lnSpc>
                      </a:pPr>
                      <a:r>
                        <a:rPr lang="fr-FR" sz="1400" b="0" strike="noStrike" spc="-1">
                          <a:solidFill>
                            <a:schemeClr val="dk1"/>
                          </a:solidFill>
                          <a:latin typeface="Arial"/>
                        </a:rPr>
                        <a:t>Recettes de fonctionnement</a:t>
                      </a:r>
                      <a:endParaRPr lang="fr-FR" sz="1400" b="0" strike="noStrike" spc="-1">
                        <a:solidFill>
                          <a:srgbClr val="000000"/>
                        </a:solidFill>
                        <a:latin typeface="Arial"/>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3 165 510,5</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2 649 214,82 €</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3377230,74</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cs typeface="Arial" panose="020B0604020202020204" pitchFamily="34" charset="0"/>
                        </a:rPr>
                        <a:t>4 300 041,92</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cs typeface="Arial" panose="020B0604020202020204" pitchFamily="34" charset="0"/>
                        </a:rPr>
                        <a:t>3 4782 10,46</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cs typeface="Arial" panose="020B0604020202020204" pitchFamily="34" charset="0"/>
                        </a:rPr>
                        <a:t>3 659027,14</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1"/>
                  </a:ext>
                </a:extLst>
              </a:tr>
              <a:tr h="466666">
                <a:tc>
                  <a:txBody>
                    <a:bodyPr/>
                    <a:lstStyle/>
                    <a:p>
                      <a:pPr>
                        <a:lnSpc>
                          <a:spcPct val="100000"/>
                        </a:lnSpc>
                      </a:pPr>
                      <a:r>
                        <a:rPr lang="fr-FR" sz="1400" b="0" strike="noStrike" spc="-1">
                          <a:solidFill>
                            <a:schemeClr val="dk1"/>
                          </a:solidFill>
                          <a:latin typeface="Arial"/>
                        </a:rPr>
                        <a:t>Dépenses de fonctionnement</a:t>
                      </a:r>
                      <a:endParaRPr lang="fr-FR" sz="1400" b="0" strike="noStrike" spc="-1">
                        <a:solidFill>
                          <a:srgbClr val="000000"/>
                        </a:solidFill>
                        <a:latin typeface="Arial"/>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2 619 734,10 €</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2 475 727,98 €</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chemeClr val="dk1"/>
                          </a:solidFill>
                          <a:latin typeface="+mj-lt"/>
                        </a:rPr>
                        <a:t>2857869,50€</a:t>
                      </a:r>
                      <a:endParaRPr lang="fr-FR" sz="1400" b="0" strike="noStrike" spc="-1" dirty="0">
                        <a:solidFill>
                          <a:srgbClr val="000000"/>
                        </a:solidFill>
                        <a:latin typeface="+mj-lt"/>
                      </a:endParaRP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rPr>
                        <a:t>3 323893,46</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rPr>
                        <a:t>3 528 109,54</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400" b="0" strike="noStrike" spc="-1" dirty="0">
                          <a:solidFill>
                            <a:srgbClr val="000000"/>
                          </a:solidFill>
                          <a:latin typeface="+mj-lt"/>
                        </a:rPr>
                        <a:t>3 262571,51</a:t>
                      </a:r>
                    </a:p>
                  </a:txBody>
                  <a:tcPr marL="7560" marR="7560"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2"/>
                  </a:ext>
                </a:extLst>
              </a:tr>
            </a:tbl>
          </a:graphicData>
        </a:graphic>
      </p:graphicFrame>
      <p:graphicFrame>
        <p:nvGraphicFramePr>
          <p:cNvPr id="131" name="Graphique 7"/>
          <p:cNvGraphicFramePr/>
          <p:nvPr>
            <p:extLst>
              <p:ext uri="{D42A27DB-BD31-4B8C-83A1-F6EECF244321}">
                <p14:modId xmlns:p14="http://schemas.microsoft.com/office/powerpoint/2010/main" val="2599593207"/>
              </p:ext>
            </p:extLst>
          </p:nvPr>
        </p:nvGraphicFramePr>
        <p:xfrm>
          <a:off x="848360" y="3359075"/>
          <a:ext cx="7860960" cy="310125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PlaceHolder 1"/>
          <p:cNvSpPr>
            <a:spLocks noGrp="1"/>
          </p:cNvSpPr>
          <p:nvPr>
            <p:ph type="title"/>
          </p:nvPr>
        </p:nvSpPr>
        <p:spPr>
          <a:xfrm>
            <a:off x="628560" y="259920"/>
            <a:ext cx="7886520" cy="401760"/>
          </a:xfrm>
          <a:prstGeom prst="rect">
            <a:avLst/>
          </a:prstGeom>
          <a:solidFill>
            <a:schemeClr val="accent4">
              <a:lumMod val="20000"/>
              <a:lumOff val="80000"/>
            </a:schemeClr>
          </a:solidFill>
          <a:ln w="0">
            <a:noFill/>
          </a:ln>
        </p:spPr>
        <p:txBody>
          <a:bodyPr lIns="90000" tIns="45000" rIns="90000" bIns="45000" anchor="t">
            <a:normAutofit fontScale="90000"/>
          </a:bodyPr>
          <a:lstStyle/>
          <a:p>
            <a:pPr indent="0" algn="ctr">
              <a:lnSpc>
                <a:spcPct val="100000"/>
              </a:lnSpc>
              <a:buNone/>
            </a:pPr>
            <a:r>
              <a:rPr lang="fr-FR" sz="2400" b="0" strike="noStrike" spc="-1">
                <a:solidFill>
                  <a:srgbClr val="FF0000"/>
                </a:solidFill>
                <a:latin typeface="Arial"/>
              </a:rPr>
              <a:t>Situation financière :</a:t>
            </a:r>
            <a:endParaRPr lang="fr-FR" sz="2400" b="0" strike="noStrike" spc="-1">
              <a:solidFill>
                <a:srgbClr val="000000"/>
              </a:solidFill>
              <a:latin typeface="Arial"/>
            </a:endParaRPr>
          </a:p>
        </p:txBody>
      </p:sp>
      <p:sp>
        <p:nvSpPr>
          <p:cNvPr id="133" name="ZoneTexte 6"/>
          <p:cNvSpPr/>
          <p:nvPr/>
        </p:nvSpPr>
        <p:spPr>
          <a:xfrm>
            <a:off x="2010600" y="1031400"/>
            <a:ext cx="51224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1" strike="noStrike" spc="-1">
                <a:solidFill>
                  <a:srgbClr val="000000"/>
                </a:solidFill>
                <a:latin typeface="Arial"/>
              </a:rPr>
              <a:t>Evolution de la capacité d’autofinancement</a:t>
            </a:r>
            <a:endParaRPr lang="fr-FR" sz="1800" b="0" strike="noStrike" spc="-1">
              <a:solidFill>
                <a:srgbClr val="000000"/>
              </a:solidFill>
              <a:latin typeface="Arial"/>
            </a:endParaRPr>
          </a:p>
        </p:txBody>
      </p:sp>
      <p:graphicFrame>
        <p:nvGraphicFramePr>
          <p:cNvPr id="134" name="Tableau 2"/>
          <p:cNvGraphicFramePr/>
          <p:nvPr>
            <p:extLst>
              <p:ext uri="{D42A27DB-BD31-4B8C-83A1-F6EECF244321}">
                <p14:modId xmlns:p14="http://schemas.microsoft.com/office/powerpoint/2010/main" val="589197805"/>
              </p:ext>
            </p:extLst>
          </p:nvPr>
        </p:nvGraphicFramePr>
        <p:xfrm>
          <a:off x="1167840" y="1628580"/>
          <a:ext cx="7068600" cy="840360"/>
        </p:xfrm>
        <a:graphic>
          <a:graphicData uri="http://schemas.openxmlformats.org/drawingml/2006/table">
            <a:tbl>
              <a:tblPr/>
              <a:tblGrid>
                <a:gridCol w="1026000">
                  <a:extLst>
                    <a:ext uri="{9D8B030D-6E8A-4147-A177-3AD203B41FA5}">
                      <a16:colId xmlns:a16="http://schemas.microsoft.com/office/drawing/2014/main" val="20000"/>
                    </a:ext>
                  </a:extLst>
                </a:gridCol>
                <a:gridCol w="939600">
                  <a:extLst>
                    <a:ext uri="{9D8B030D-6E8A-4147-A177-3AD203B41FA5}">
                      <a16:colId xmlns:a16="http://schemas.microsoft.com/office/drawing/2014/main" val="20001"/>
                    </a:ext>
                  </a:extLst>
                </a:gridCol>
                <a:gridCol w="939600">
                  <a:extLst>
                    <a:ext uri="{9D8B030D-6E8A-4147-A177-3AD203B41FA5}">
                      <a16:colId xmlns:a16="http://schemas.microsoft.com/office/drawing/2014/main" val="20002"/>
                    </a:ext>
                  </a:extLst>
                </a:gridCol>
                <a:gridCol w="984600">
                  <a:extLst>
                    <a:ext uri="{9D8B030D-6E8A-4147-A177-3AD203B41FA5}">
                      <a16:colId xmlns:a16="http://schemas.microsoft.com/office/drawing/2014/main" val="20003"/>
                    </a:ext>
                  </a:extLst>
                </a:gridCol>
                <a:gridCol w="939600">
                  <a:extLst>
                    <a:ext uri="{9D8B030D-6E8A-4147-A177-3AD203B41FA5}">
                      <a16:colId xmlns:a16="http://schemas.microsoft.com/office/drawing/2014/main" val="20004"/>
                    </a:ext>
                  </a:extLst>
                </a:gridCol>
                <a:gridCol w="1119600">
                  <a:extLst>
                    <a:ext uri="{9D8B030D-6E8A-4147-A177-3AD203B41FA5}">
                      <a16:colId xmlns:a16="http://schemas.microsoft.com/office/drawing/2014/main" val="20005"/>
                    </a:ext>
                  </a:extLst>
                </a:gridCol>
                <a:gridCol w="1119600">
                  <a:extLst>
                    <a:ext uri="{9D8B030D-6E8A-4147-A177-3AD203B41FA5}">
                      <a16:colId xmlns:a16="http://schemas.microsoft.com/office/drawing/2014/main" val="20006"/>
                    </a:ext>
                  </a:extLst>
                </a:gridCol>
              </a:tblGrid>
              <a:tr h="322200">
                <a:tc>
                  <a:txBody>
                    <a:bodyPr/>
                    <a:lstStyle/>
                    <a:p>
                      <a:pPr>
                        <a:lnSpc>
                          <a:spcPct val="100000"/>
                        </a:lnSpc>
                      </a:pPr>
                      <a:r>
                        <a:rPr lang="fr-FR" sz="1400" b="0" strike="noStrike" spc="-1">
                          <a:solidFill>
                            <a:schemeClr val="dk1"/>
                          </a:solidFill>
                          <a:latin typeface="Arial"/>
                        </a:rPr>
                        <a:t> </a:t>
                      </a:r>
                      <a:endParaRPr lang="fr-FR" sz="14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a:solidFill>
                            <a:schemeClr val="dk1"/>
                          </a:solidFill>
                          <a:latin typeface="Arial"/>
                        </a:rPr>
                        <a:t>CA 2020</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a:solidFill>
                            <a:schemeClr val="dk1"/>
                          </a:solidFill>
                          <a:latin typeface="Arial"/>
                        </a:rPr>
                        <a:t>CA 2021</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a:solidFill>
                            <a:schemeClr val="dk1"/>
                          </a:solidFill>
                          <a:latin typeface="Arial"/>
                        </a:rPr>
                        <a:t>CA 2022</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a:solidFill>
                            <a:schemeClr val="dk1"/>
                          </a:solidFill>
                          <a:latin typeface="Arial"/>
                        </a:rPr>
                        <a:t>CA 2023</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a:solidFill>
                            <a:schemeClr val="dk1"/>
                          </a:solidFill>
                          <a:latin typeface="Arial"/>
                        </a:rPr>
                        <a:t>CA 2024</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nSpc>
                          <a:spcPct val="100000"/>
                        </a:lnSpc>
                      </a:pPr>
                      <a:r>
                        <a:rPr lang="fr-FR" sz="1100" b="0" strike="noStrike" spc="-1" dirty="0">
                          <a:solidFill>
                            <a:srgbClr val="000000"/>
                          </a:solidFill>
                          <a:latin typeface="Arial" panose="020B0604020202020204" pitchFamily="34" charset="0"/>
                          <a:cs typeface="Arial" panose="020B0604020202020204" pitchFamily="34" charset="0"/>
                        </a:rPr>
                        <a:t>CA2025</a:t>
                      </a: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0"/>
                  </a:ext>
                </a:extLst>
              </a:tr>
              <a:tr h="360312">
                <a:tc>
                  <a:txBody>
                    <a:bodyPr/>
                    <a:lstStyle/>
                    <a:p>
                      <a:pPr>
                        <a:lnSpc>
                          <a:spcPct val="100000"/>
                        </a:lnSpc>
                      </a:pPr>
                      <a:r>
                        <a:rPr lang="fr-FR" sz="1400" b="0" strike="noStrike" spc="-1">
                          <a:solidFill>
                            <a:schemeClr val="dk1"/>
                          </a:solidFill>
                          <a:latin typeface="Arial"/>
                        </a:rPr>
                        <a:t>Epargne brute</a:t>
                      </a:r>
                      <a:endParaRPr lang="fr-FR" sz="14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a:solidFill>
                            <a:schemeClr val="dk1"/>
                          </a:solidFill>
                          <a:latin typeface="Arial"/>
                        </a:rPr>
                        <a:t>547 526,41 €</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a:solidFill>
                            <a:schemeClr val="dk1"/>
                          </a:solidFill>
                          <a:latin typeface="Arial"/>
                        </a:rPr>
                        <a:t>188 894,84 €</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a:solidFill>
                            <a:schemeClr val="dk1"/>
                          </a:solidFill>
                          <a:latin typeface="Arial"/>
                        </a:rPr>
                        <a:t>532 769,24 €</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a:solidFill>
                            <a:schemeClr val="dk1"/>
                          </a:solidFill>
                          <a:latin typeface="Arial"/>
                        </a:rPr>
                        <a:t>573 141,22 €</a:t>
                      </a:r>
                      <a:endParaRPr lang="fr-FR" sz="1100" b="0" strike="noStrike" spc="-1">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dirty="0">
                          <a:solidFill>
                            <a:schemeClr val="dk1"/>
                          </a:solidFill>
                          <a:latin typeface="Arial"/>
                        </a:rPr>
                        <a:t>74 464,35 €</a:t>
                      </a:r>
                      <a:endParaRPr lang="fr-FR" sz="1100" b="0" strike="noStrike" spc="-1" dirty="0">
                        <a:solidFill>
                          <a:srgbClr val="000000"/>
                        </a:solidFill>
                        <a:latin typeface="Arial"/>
                      </a:endParaRP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tc>
                  <a:txBody>
                    <a:bodyPr/>
                    <a:lstStyle/>
                    <a:p>
                      <a:pPr algn="r">
                        <a:lnSpc>
                          <a:spcPct val="100000"/>
                        </a:lnSpc>
                      </a:pPr>
                      <a:r>
                        <a:rPr lang="fr-FR" sz="1100" b="0" strike="noStrike" spc="-1" dirty="0">
                          <a:solidFill>
                            <a:srgbClr val="000000"/>
                          </a:solidFill>
                          <a:latin typeface="Arial" panose="020B0604020202020204" pitchFamily="34" charset="0"/>
                          <a:cs typeface="Arial" panose="020B0604020202020204" pitchFamily="34" charset="0"/>
                        </a:rPr>
                        <a:t>541 114,35€</a:t>
                      </a:r>
                    </a:p>
                  </a:txBody>
                  <a:tcPr marL="9360" marR="9360"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tint val="20000"/>
                      </a:schemeClr>
                    </a:solidFill>
                  </a:tcPr>
                </a:tc>
                <a:extLst>
                  <a:ext uri="{0D108BD9-81ED-4DB2-BD59-A6C34878D82A}">
                    <a16:rowId xmlns:a16="http://schemas.microsoft.com/office/drawing/2014/main" val="10001"/>
                  </a:ext>
                </a:extLst>
              </a:tr>
            </a:tbl>
          </a:graphicData>
        </a:graphic>
      </p:graphicFrame>
      <p:graphicFrame>
        <p:nvGraphicFramePr>
          <p:cNvPr id="135" name="Graphique 7"/>
          <p:cNvGraphicFramePr/>
          <p:nvPr>
            <p:extLst>
              <p:ext uri="{D42A27DB-BD31-4B8C-83A1-F6EECF244321}">
                <p14:modId xmlns:p14="http://schemas.microsoft.com/office/powerpoint/2010/main" val="2277695536"/>
              </p:ext>
            </p:extLst>
          </p:nvPr>
        </p:nvGraphicFramePr>
        <p:xfrm>
          <a:off x="1641240" y="2702160"/>
          <a:ext cx="6121800" cy="312408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257"/>
          <p:cNvSpPr/>
          <p:nvPr/>
        </p:nvSpPr>
        <p:spPr>
          <a:xfrm>
            <a:off x="4304520" y="4269960"/>
            <a:ext cx="3236760" cy="10440"/>
          </a:xfrm>
          <a:custGeom>
            <a:avLst/>
            <a:gdLst/>
            <a:ahLst/>
            <a:cxnLst/>
            <a:rect l="l" t="t" r="r" b="b"/>
            <a:pathLst>
              <a:path w="3236976" h="10667">
                <a:moveTo>
                  <a:pt x="0" y="0"/>
                </a:moveTo>
                <a:lnTo>
                  <a:pt x="809244" y="0"/>
                </a:lnTo>
                <a:lnTo>
                  <a:pt x="1618488" y="0"/>
                </a:lnTo>
                <a:lnTo>
                  <a:pt x="2427731" y="0"/>
                </a:lnTo>
                <a:lnTo>
                  <a:pt x="3236976" y="0"/>
                </a:lnTo>
                <a:lnTo>
                  <a:pt x="3236976" y="10667"/>
                </a:lnTo>
                <a:lnTo>
                  <a:pt x="2427731" y="10667"/>
                </a:lnTo>
                <a:lnTo>
                  <a:pt x="1618488" y="10667"/>
                </a:lnTo>
                <a:lnTo>
                  <a:pt x="809244" y="10667"/>
                </a:lnTo>
                <a:lnTo>
                  <a:pt x="0" y="10667"/>
                </a:lnTo>
                <a:close/>
                <a:moveTo>
                  <a:pt x="-2868423" y="2633852"/>
                </a:moveTo>
              </a:path>
            </a:pathLst>
          </a:custGeom>
          <a:solidFill>
            <a:srgbClr val="000000"/>
          </a:solidFill>
          <a:ln w="25400">
            <a:noFill/>
          </a:ln>
        </p:spPr>
        <p:style>
          <a:lnRef idx="2">
            <a:schemeClr val="accent1">
              <a:shade val="50000"/>
            </a:schemeClr>
          </a:lnRef>
          <a:fillRef idx="1">
            <a:schemeClr val="accent1"/>
          </a:fillRef>
          <a:effectRef idx="0">
            <a:schemeClr val="accent1"/>
          </a:effectRef>
          <a:fontRef idx="minor"/>
        </p:style>
        <p:txBody>
          <a:bodyPr lIns="90000" tIns="-34560" rIns="90000" bIns="-34560" anchor="t">
            <a:noAutofit/>
          </a:bodyPr>
          <a:lstStyle/>
          <a:p>
            <a:endParaRPr lang="fr-FR" sz="1800" b="0" strike="noStrike" spc="-1">
              <a:solidFill>
                <a:srgbClr val="FFFFFF"/>
              </a:solidFill>
              <a:latin typeface="Arial"/>
            </a:endParaRPr>
          </a:p>
        </p:txBody>
      </p:sp>
      <p:sp>
        <p:nvSpPr>
          <p:cNvPr id="41" name="Freeform 258"/>
          <p:cNvSpPr/>
          <p:nvPr/>
        </p:nvSpPr>
        <p:spPr>
          <a:xfrm>
            <a:off x="4304520" y="4437360"/>
            <a:ext cx="2338920" cy="10440"/>
          </a:xfrm>
          <a:custGeom>
            <a:avLst/>
            <a:gdLst/>
            <a:ahLst/>
            <a:cxnLst/>
            <a:rect l="l" t="t" r="r" b="b"/>
            <a:pathLst>
              <a:path w="2339340" h="10668">
                <a:moveTo>
                  <a:pt x="0" y="0"/>
                </a:moveTo>
                <a:lnTo>
                  <a:pt x="779779" y="0"/>
                </a:lnTo>
                <a:lnTo>
                  <a:pt x="1559559" y="0"/>
                </a:lnTo>
                <a:lnTo>
                  <a:pt x="2339340" y="0"/>
                </a:lnTo>
                <a:lnTo>
                  <a:pt x="2339340" y="10668"/>
                </a:lnTo>
                <a:lnTo>
                  <a:pt x="1559559" y="10668"/>
                </a:lnTo>
                <a:lnTo>
                  <a:pt x="779779" y="10668"/>
                </a:lnTo>
                <a:lnTo>
                  <a:pt x="0" y="10668"/>
                </a:lnTo>
                <a:close/>
                <a:moveTo>
                  <a:pt x="-3036062" y="2466213"/>
                </a:moveTo>
              </a:path>
            </a:pathLst>
          </a:custGeom>
          <a:solidFill>
            <a:srgbClr val="000000"/>
          </a:solidFill>
          <a:ln w="25400">
            <a:noFill/>
          </a:ln>
        </p:spPr>
        <p:style>
          <a:lnRef idx="2">
            <a:schemeClr val="accent1">
              <a:shade val="50000"/>
            </a:schemeClr>
          </a:lnRef>
          <a:fillRef idx="1">
            <a:schemeClr val="accent1"/>
          </a:fillRef>
          <a:effectRef idx="0">
            <a:schemeClr val="accent1"/>
          </a:effectRef>
          <a:fontRef idx="minor"/>
        </p:style>
        <p:txBody>
          <a:bodyPr lIns="90000" tIns="-34560" rIns="90000" bIns="-34560" anchor="t">
            <a:noAutofit/>
          </a:bodyPr>
          <a:lstStyle/>
          <a:p>
            <a:endParaRPr lang="fr-FR" sz="1800" b="0" strike="noStrike" spc="-1">
              <a:solidFill>
                <a:srgbClr val="FFFFFF"/>
              </a:solidFill>
              <a:latin typeface="Arial"/>
            </a:endParaRPr>
          </a:p>
        </p:txBody>
      </p:sp>
      <p:sp>
        <p:nvSpPr>
          <p:cNvPr id="42" name="Rectangle 281"/>
          <p:cNvSpPr/>
          <p:nvPr/>
        </p:nvSpPr>
        <p:spPr>
          <a:xfrm>
            <a:off x="4305240" y="1079280"/>
            <a:ext cx="3238920" cy="6717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155520" algn="l"/>
                <a:tab pos="690480" algn="l"/>
                <a:tab pos="1472400" algn="l"/>
                <a:tab pos="2179440" algn="l"/>
                <a:tab pos="3123360" algn="l"/>
              </a:tabLst>
            </a:pPr>
            <a:r>
              <a:rPr lang="en-US" sz="1110" b="0" strike="noStrike" spc="-1">
                <a:solidFill>
                  <a:srgbClr val="000000"/>
                </a:solidFill>
                <a:latin typeface="Arial"/>
              </a:rPr>
              <a:t>Il	</a:t>
            </a:r>
            <a:r>
              <a:rPr lang="en-US" sz="1110" b="0" strike="noStrike" spc="-15">
                <a:solidFill>
                  <a:srgbClr val="000000"/>
                </a:solidFill>
                <a:latin typeface="Arial"/>
              </a:rPr>
              <a:t>p</a:t>
            </a:r>
            <a:r>
              <a:rPr lang="en-US" sz="1110" b="0" strike="noStrike" spc="-1">
                <a:solidFill>
                  <a:srgbClr val="000000"/>
                </a:solidFill>
                <a:latin typeface="Arial"/>
              </a:rPr>
              <a:t>récise	not</a:t>
            </a:r>
            <a:r>
              <a:rPr lang="en-US" sz="1110" b="0" strike="noStrike" spc="-15">
                <a:solidFill>
                  <a:srgbClr val="000000"/>
                </a:solidFill>
                <a:latin typeface="Arial"/>
              </a:rPr>
              <a:t>a</a:t>
            </a:r>
            <a:r>
              <a:rPr lang="en-US" sz="1110" b="0" strike="noStrike" spc="-1">
                <a:solidFill>
                  <a:srgbClr val="000000"/>
                </a:solidFill>
                <a:latin typeface="Arial"/>
              </a:rPr>
              <a:t>mme</a:t>
            </a:r>
            <a:r>
              <a:rPr lang="en-US" sz="1110" b="0" strike="noStrike" spc="-18">
                <a:solidFill>
                  <a:srgbClr val="000000"/>
                </a:solidFill>
                <a:latin typeface="Arial"/>
              </a:rPr>
              <a:t>n</a:t>
            </a:r>
            <a:r>
              <a:rPr lang="en-US" sz="1110" b="0" strike="noStrike" spc="-1">
                <a:solidFill>
                  <a:srgbClr val="000000"/>
                </a:solidFill>
                <a:latin typeface="Arial"/>
              </a:rPr>
              <a:t>t	</a:t>
            </a:r>
            <a:r>
              <a:rPr lang="en-US" sz="1110" b="0" strike="noStrike" spc="-1">
                <a:solidFill>
                  <a:srgbClr val="000000"/>
                </a:solidFill>
                <a:latin typeface="ArialMT"/>
              </a:rPr>
              <a:t>l’é</a:t>
            </a:r>
            <a:r>
              <a:rPr lang="en-US" sz="1110" b="0" strike="noStrike" spc="-15">
                <a:solidFill>
                  <a:srgbClr val="000000"/>
                </a:solidFill>
                <a:latin typeface="ArialMT"/>
              </a:rPr>
              <a:t>v</a:t>
            </a:r>
            <a:r>
              <a:rPr lang="en-US" sz="1110" b="0" strike="noStrike" spc="-1">
                <a:solidFill>
                  <a:srgbClr val="000000"/>
                </a:solidFill>
                <a:latin typeface="ArialMT"/>
              </a:rPr>
              <a:t>olution	</a:t>
            </a:r>
            <a:r>
              <a:rPr lang="en-US" sz="1110" b="0" strike="noStrike" spc="-1">
                <a:solidFill>
                  <a:srgbClr val="000000"/>
                </a:solidFill>
                <a:latin typeface="Arial"/>
              </a:rPr>
              <a:t>pré</a:t>
            </a:r>
            <a:r>
              <a:rPr lang="en-US" sz="1110" b="0" strike="noStrike" spc="-12">
                <a:solidFill>
                  <a:srgbClr val="000000"/>
                </a:solidFill>
                <a:latin typeface="Arial"/>
              </a:rPr>
              <a:t>v</a:t>
            </a:r>
            <a:r>
              <a:rPr lang="en-US" sz="1110" b="0" strike="noStrike" spc="-1">
                <a:solidFill>
                  <a:srgbClr val="000000"/>
                </a:solidFill>
                <a:latin typeface="Arial"/>
              </a:rPr>
              <a:t>isionnelle	</a:t>
            </a:r>
            <a:r>
              <a:rPr lang="en-US" sz="1110" b="0" strike="noStrike" spc="-15">
                <a:solidFill>
                  <a:srgbClr val="000000"/>
                </a:solidFill>
                <a:latin typeface="Arial"/>
              </a:rPr>
              <a:t>et</a:t>
            </a:r>
            <a:endParaRPr lang="fr-FR" sz="1110" b="0" strike="noStrike" spc="-1">
              <a:solidFill>
                <a:srgbClr val="000000"/>
              </a:solidFill>
              <a:latin typeface="Arial"/>
            </a:endParaRPr>
          </a:p>
          <a:p>
            <a:pPr>
              <a:lnSpc>
                <a:spcPts val="1321"/>
              </a:lnSpc>
              <a:tabLst>
                <a:tab pos="804600" algn="l"/>
                <a:tab pos="1173600" algn="l"/>
                <a:tab pos="1922040" algn="l"/>
                <a:tab pos="2219040" algn="l"/>
                <a:tab pos="3012120" algn="l"/>
              </a:tabLst>
            </a:pPr>
            <a:r>
              <a:rPr lang="en-US" sz="1110" b="0" strike="noStrike" spc="-1">
                <a:solidFill>
                  <a:srgbClr val="000000"/>
                </a:solidFill>
                <a:latin typeface="ArialMT"/>
              </a:rPr>
              <a:t>l’e</a:t>
            </a:r>
            <a:r>
              <a:rPr lang="en-US" sz="1110" b="0" strike="noStrike" spc="-15">
                <a:solidFill>
                  <a:srgbClr val="000000"/>
                </a:solidFill>
                <a:latin typeface="ArialMT"/>
              </a:rPr>
              <a:t>x</a:t>
            </a:r>
            <a:r>
              <a:rPr lang="en-US" sz="1110" b="0" strike="noStrike" spc="-1">
                <a:solidFill>
                  <a:srgbClr val="000000"/>
                </a:solidFill>
                <a:latin typeface="ArialMT"/>
              </a:rPr>
              <a:t>écution	</a:t>
            </a:r>
            <a:r>
              <a:rPr lang="en-US" sz="1110" b="0" strike="noStrike" spc="-1">
                <a:solidFill>
                  <a:srgbClr val="000000"/>
                </a:solidFill>
                <a:latin typeface="Arial"/>
              </a:rPr>
              <a:t>des	dép</a:t>
            </a:r>
            <a:r>
              <a:rPr lang="en-US" sz="1110" b="0" strike="noStrike" spc="-18">
                <a:solidFill>
                  <a:srgbClr val="000000"/>
                </a:solidFill>
                <a:latin typeface="Arial"/>
              </a:rPr>
              <a:t>e</a:t>
            </a:r>
            <a:r>
              <a:rPr lang="en-US" sz="1110" b="0" strike="noStrike" spc="-1">
                <a:solidFill>
                  <a:srgbClr val="000000"/>
                </a:solidFill>
                <a:latin typeface="Arial"/>
              </a:rPr>
              <a:t>nses	de	p</a:t>
            </a:r>
            <a:r>
              <a:rPr lang="en-US" sz="1110" b="0" strike="noStrike" spc="-18">
                <a:solidFill>
                  <a:srgbClr val="000000"/>
                </a:solidFill>
                <a:latin typeface="Arial"/>
              </a:rPr>
              <a:t>e</a:t>
            </a:r>
            <a:r>
              <a:rPr lang="en-US" sz="1110" b="0" strike="noStrike" spc="-1">
                <a:solidFill>
                  <a:srgbClr val="000000"/>
                </a:solidFill>
                <a:latin typeface="Arial"/>
              </a:rPr>
              <a:t>rsonnel,	des</a:t>
            </a:r>
            <a:endParaRPr lang="fr-FR" sz="1110" b="0" strike="noStrike" spc="-1">
              <a:solidFill>
                <a:srgbClr val="000000"/>
              </a:solidFill>
              <a:latin typeface="Arial"/>
            </a:endParaRPr>
          </a:p>
          <a:p>
            <a:pPr>
              <a:lnSpc>
                <a:spcPts val="1318"/>
              </a:lnSpc>
              <a:tabLst>
                <a:tab pos="1035000" algn="l"/>
                <a:tab pos="1362600" algn="l"/>
                <a:tab pos="2109600" algn="l"/>
                <a:tab pos="2367000" algn="l"/>
                <a:tab pos="2865240" algn="l"/>
                <a:tab pos="3083760" algn="l"/>
              </a:tabLst>
            </a:pPr>
            <a:r>
              <a:rPr lang="en-US" sz="1110" b="0" strike="noStrike" spc="-1">
                <a:solidFill>
                  <a:srgbClr val="000000"/>
                </a:solidFill>
                <a:latin typeface="Arial"/>
              </a:rPr>
              <a:t>r</a:t>
            </a:r>
            <a:r>
              <a:rPr lang="en-US" sz="1110" b="0" strike="noStrike" spc="-15">
                <a:solidFill>
                  <a:srgbClr val="000000"/>
                </a:solidFill>
                <a:latin typeface="Arial"/>
              </a:rPr>
              <a:t>é</a:t>
            </a:r>
            <a:r>
              <a:rPr lang="en-US" sz="1110" b="0" strike="noStrike" spc="-1">
                <a:solidFill>
                  <a:srgbClr val="000000"/>
                </a:solidFill>
                <a:latin typeface="Arial"/>
              </a:rPr>
              <a:t>munér</a:t>
            </a:r>
            <a:r>
              <a:rPr lang="en-US" sz="1110" b="0" strike="noStrike" spc="-12">
                <a:solidFill>
                  <a:srgbClr val="000000"/>
                </a:solidFill>
                <a:latin typeface="Arial"/>
              </a:rPr>
              <a:t>a</a:t>
            </a:r>
            <a:r>
              <a:rPr lang="en-US" sz="1110" b="0" strike="noStrike" spc="-1">
                <a:solidFill>
                  <a:srgbClr val="000000"/>
                </a:solidFill>
                <a:latin typeface="Arial"/>
              </a:rPr>
              <a:t>tion</a:t>
            </a:r>
            <a:r>
              <a:rPr lang="en-US" sz="1110" b="0" strike="noStrike" spc="-15">
                <a:solidFill>
                  <a:srgbClr val="000000"/>
                </a:solidFill>
                <a:latin typeface="Arial"/>
              </a:rPr>
              <a:t>s</a:t>
            </a:r>
            <a:r>
              <a:rPr lang="en-US" sz="1110" b="0" strike="noStrike" spc="-1">
                <a:solidFill>
                  <a:srgbClr val="000000"/>
                </a:solidFill>
                <a:latin typeface="Arial"/>
              </a:rPr>
              <a:t>,	des	a</a:t>
            </a:r>
            <a:r>
              <a:rPr lang="en-US" sz="1110" b="0" strike="noStrike" spc="-15">
                <a:solidFill>
                  <a:srgbClr val="000000"/>
                </a:solidFill>
                <a:latin typeface="Arial"/>
              </a:rPr>
              <a:t>v</a:t>
            </a:r>
            <a:r>
              <a:rPr lang="en-US" sz="1110" b="0" strike="noStrike" spc="-1">
                <a:solidFill>
                  <a:srgbClr val="000000"/>
                </a:solidFill>
                <a:latin typeface="Arial"/>
              </a:rPr>
              <a:t>ant</a:t>
            </a:r>
            <a:r>
              <a:rPr lang="en-US" sz="1110" b="0" strike="noStrike" spc="-15">
                <a:solidFill>
                  <a:srgbClr val="000000"/>
                </a:solidFill>
                <a:latin typeface="Arial"/>
              </a:rPr>
              <a:t>a</a:t>
            </a:r>
            <a:r>
              <a:rPr lang="en-US" sz="1110" b="0" strike="noStrike" spc="-1">
                <a:solidFill>
                  <a:srgbClr val="000000"/>
                </a:solidFill>
                <a:latin typeface="Arial"/>
              </a:rPr>
              <a:t>ges	en	nat</a:t>
            </a:r>
            <a:r>
              <a:rPr lang="en-US" sz="1110" b="0" strike="noStrike" spc="-15">
                <a:solidFill>
                  <a:srgbClr val="000000"/>
                </a:solidFill>
                <a:latin typeface="Arial"/>
              </a:rPr>
              <a:t>u</a:t>
            </a:r>
            <a:r>
              <a:rPr lang="en-US" sz="1110" b="0" strike="noStrike" spc="-1">
                <a:solidFill>
                  <a:srgbClr val="000000"/>
                </a:solidFill>
                <a:latin typeface="Arial"/>
              </a:rPr>
              <a:t>re	</a:t>
            </a:r>
            <a:r>
              <a:rPr lang="en-US" sz="1110" b="0" strike="noStrike" spc="-12">
                <a:solidFill>
                  <a:srgbClr val="000000"/>
                </a:solidFill>
                <a:latin typeface="Arial"/>
              </a:rPr>
              <a:t>e</a:t>
            </a:r>
            <a:r>
              <a:rPr lang="en-US" sz="1110" b="0" strike="noStrike" spc="-1">
                <a:solidFill>
                  <a:srgbClr val="000000"/>
                </a:solidFill>
                <a:latin typeface="Arial"/>
              </a:rPr>
              <a:t>t	du</a:t>
            </a:r>
            <a:endParaRPr lang="fr-FR" sz="1110" b="0" strike="noStrike" spc="-1">
              <a:solidFill>
                <a:srgbClr val="000000"/>
              </a:solidFill>
              <a:latin typeface="Arial"/>
            </a:endParaRPr>
          </a:p>
          <a:p>
            <a:pPr>
              <a:lnSpc>
                <a:spcPts val="1321"/>
              </a:lnSpc>
              <a:tabLst>
                <a:tab pos="1035000" algn="l"/>
                <a:tab pos="1362600" algn="l"/>
                <a:tab pos="2109600" algn="l"/>
                <a:tab pos="2367000" algn="l"/>
                <a:tab pos="2865240" algn="l"/>
                <a:tab pos="3083760" algn="l"/>
              </a:tabLst>
            </a:pPr>
            <a:r>
              <a:rPr lang="en-US" sz="1110" b="0" strike="noStrike" spc="-1">
                <a:solidFill>
                  <a:srgbClr val="000000"/>
                </a:solidFill>
                <a:latin typeface="Arial"/>
              </a:rPr>
              <a:t>temp</a:t>
            </a:r>
            <a:r>
              <a:rPr lang="en-US" sz="1110" b="0" strike="noStrike" spc="276">
                <a:solidFill>
                  <a:srgbClr val="000000"/>
                </a:solidFill>
                <a:latin typeface="Arial"/>
              </a:rPr>
              <a:t>s</a:t>
            </a:r>
            <a:r>
              <a:rPr lang="en-US" sz="1110" b="0" strike="noStrike" spc="-1">
                <a:solidFill>
                  <a:srgbClr val="000000"/>
                </a:solidFill>
                <a:latin typeface="Arial"/>
              </a:rPr>
              <a:t>d</a:t>
            </a:r>
            <a:r>
              <a:rPr lang="en-US" sz="1110" b="0" strike="noStrike" spc="296">
                <a:solidFill>
                  <a:srgbClr val="000000"/>
                </a:solidFill>
                <a:latin typeface="Arial"/>
              </a:rPr>
              <a:t>e</a:t>
            </a:r>
            <a:r>
              <a:rPr lang="en-US" sz="1110" b="0" strike="noStrike" spc="-1">
                <a:solidFill>
                  <a:srgbClr val="000000"/>
                </a:solidFill>
                <a:latin typeface="Arial"/>
              </a:rPr>
              <a:t>tra</a:t>
            </a:r>
            <a:r>
              <a:rPr lang="en-US" sz="1110" b="0" strike="noStrike" spc="-15">
                <a:solidFill>
                  <a:srgbClr val="000000"/>
                </a:solidFill>
                <a:latin typeface="Arial"/>
              </a:rPr>
              <a:t>v</a:t>
            </a:r>
            <a:r>
              <a:rPr lang="en-US" sz="1110" b="0" strike="noStrike" spc="-1">
                <a:solidFill>
                  <a:srgbClr val="000000"/>
                </a:solidFill>
                <a:latin typeface="Arial"/>
              </a:rPr>
              <a:t>ail.</a:t>
            </a:r>
            <a:endParaRPr lang="fr-FR" sz="1110" b="0" strike="noStrike" spc="-1">
              <a:solidFill>
                <a:srgbClr val="000000"/>
              </a:solidFill>
              <a:latin typeface="Arial"/>
            </a:endParaRPr>
          </a:p>
        </p:txBody>
      </p:sp>
      <p:sp>
        <p:nvSpPr>
          <p:cNvPr id="43" name="Rectangle 282"/>
          <p:cNvSpPr/>
          <p:nvPr/>
        </p:nvSpPr>
        <p:spPr>
          <a:xfrm>
            <a:off x="4305240" y="1917360"/>
            <a:ext cx="3238920" cy="100692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L</a:t>
            </a:r>
            <a:r>
              <a:rPr lang="en-US" sz="1110" b="0" strike="noStrike" spc="378">
                <a:solidFill>
                  <a:srgbClr val="000000"/>
                </a:solidFill>
                <a:latin typeface="Arial"/>
              </a:rPr>
              <a:t>e</a:t>
            </a:r>
            <a:r>
              <a:rPr lang="en-US" sz="1110" b="0" strike="noStrike" spc="-1">
                <a:solidFill>
                  <a:srgbClr val="000000"/>
                </a:solidFill>
                <a:latin typeface="Arial"/>
              </a:rPr>
              <a:t>rappor</a:t>
            </a:r>
            <a:r>
              <a:rPr lang="en-US" sz="1110" b="0" strike="noStrike" spc="389">
                <a:solidFill>
                  <a:srgbClr val="000000"/>
                </a:solidFill>
                <a:latin typeface="Arial"/>
              </a:rPr>
              <a:t>t</a:t>
            </a:r>
            <a:r>
              <a:rPr lang="en-US" sz="1110" b="0" strike="noStrike" spc="-1">
                <a:solidFill>
                  <a:srgbClr val="000000"/>
                </a:solidFill>
                <a:latin typeface="Arial"/>
              </a:rPr>
              <a:t>doi</a:t>
            </a:r>
            <a:r>
              <a:rPr lang="en-US" sz="1110" b="0" strike="noStrike" spc="386">
                <a:solidFill>
                  <a:srgbClr val="000000"/>
                </a:solidFill>
                <a:latin typeface="Arial"/>
              </a:rPr>
              <a:t>t</a:t>
            </a:r>
            <a:r>
              <a:rPr lang="en-US" sz="1110" b="0" strike="noStrike" spc="-15">
                <a:solidFill>
                  <a:srgbClr val="000000"/>
                </a:solidFill>
                <a:latin typeface="Arial"/>
              </a:rPr>
              <a:t>ê</a:t>
            </a:r>
            <a:r>
              <a:rPr lang="en-US" sz="1110" b="0" strike="noStrike" spc="-1">
                <a:solidFill>
                  <a:srgbClr val="000000"/>
                </a:solidFill>
                <a:latin typeface="Arial"/>
              </a:rPr>
              <a:t>tr</a:t>
            </a:r>
            <a:r>
              <a:rPr lang="en-US" sz="1110" b="0" strike="noStrike" spc="381">
                <a:solidFill>
                  <a:srgbClr val="000000"/>
                </a:solidFill>
                <a:latin typeface="Arial"/>
              </a:rPr>
              <a:t>e</a:t>
            </a:r>
            <a:r>
              <a:rPr lang="en-US" sz="1110" b="0" strike="noStrike" spc="-1">
                <a:solidFill>
                  <a:srgbClr val="000000"/>
                </a:solidFill>
                <a:latin typeface="Arial"/>
              </a:rPr>
              <a:t>c</a:t>
            </a:r>
            <a:r>
              <a:rPr lang="en-US" sz="1110" b="0" strike="noStrike" spc="-18">
                <a:solidFill>
                  <a:srgbClr val="000000"/>
                </a:solidFill>
                <a:latin typeface="Arial"/>
              </a:rPr>
              <a:t>o</a:t>
            </a:r>
            <a:r>
              <a:rPr lang="en-US" sz="1110" b="0" strike="noStrike" spc="-1">
                <a:solidFill>
                  <a:srgbClr val="000000"/>
                </a:solidFill>
                <a:latin typeface="Arial"/>
              </a:rPr>
              <a:t>mmuniqu</a:t>
            </a:r>
            <a:r>
              <a:rPr lang="en-US" sz="1110" b="0" strike="noStrike" spc="378">
                <a:solidFill>
                  <a:srgbClr val="000000"/>
                </a:solidFill>
                <a:latin typeface="Arial"/>
              </a:rPr>
              <a:t>é</a:t>
            </a:r>
            <a:r>
              <a:rPr lang="en-US" sz="1110" b="0" strike="noStrike" spc="-1">
                <a:solidFill>
                  <a:srgbClr val="000000"/>
                </a:solidFill>
                <a:latin typeface="Arial"/>
              </a:rPr>
              <a:t>au</a:t>
            </a:r>
            <a:r>
              <a:rPr lang="en-US" sz="1110" b="0" strike="noStrike" spc="369">
                <a:solidFill>
                  <a:srgbClr val="000000"/>
                </a:solidFill>
                <a:latin typeface="Arial"/>
              </a:rPr>
              <a:t>x</a:t>
            </a:r>
            <a:r>
              <a:rPr lang="en-US" sz="1110" b="0" strike="noStrike" spc="-1">
                <a:solidFill>
                  <a:srgbClr val="000000"/>
                </a:solidFill>
                <a:latin typeface="Arial"/>
              </a:rPr>
              <a:t>m</a:t>
            </a:r>
            <a:r>
              <a:rPr lang="en-US" sz="1110" b="0" strike="noStrike" spc="-15">
                <a:solidFill>
                  <a:srgbClr val="000000"/>
                </a:solidFill>
                <a:latin typeface="Arial"/>
              </a:rPr>
              <a:t>e</a:t>
            </a:r>
            <a:r>
              <a:rPr lang="en-US" sz="1110" b="0" strike="noStrike" spc="-1">
                <a:solidFill>
                  <a:srgbClr val="000000"/>
                </a:solidFill>
                <a:latin typeface="Arial"/>
              </a:rPr>
              <a:t>mbre</a:t>
            </a:r>
            <a:r>
              <a:rPr lang="en-US" sz="1110" b="0" strike="noStrike" spc="372">
                <a:solidFill>
                  <a:srgbClr val="000000"/>
                </a:solidFill>
                <a:latin typeface="Arial"/>
              </a:rPr>
              <a:t>s</a:t>
            </a:r>
            <a:r>
              <a:rPr lang="en-US" sz="1110" b="0" strike="noStrike" spc="-1">
                <a:solidFill>
                  <a:srgbClr val="000000"/>
                </a:solidFill>
                <a:latin typeface="Arial"/>
              </a:rPr>
              <a:t>des</a:t>
            </a:r>
            <a:endParaRPr lang="fr-FR" sz="1110" b="0" strike="noStrike" spc="-1">
              <a:solidFill>
                <a:srgbClr val="000000"/>
              </a:solidFill>
              <a:latin typeface="Arial"/>
            </a:endParaRPr>
          </a:p>
          <a:p>
            <a:pPr>
              <a:lnSpc>
                <a:spcPts val="1321"/>
              </a:lnSpc>
              <a:tabLst>
                <a:tab pos="915840" algn="l"/>
                <a:tab pos="1845720" algn="l"/>
                <a:tab pos="2170440" algn="l"/>
                <a:tab pos="2565000" algn="l"/>
                <a:tab pos="2888280" algn="l"/>
              </a:tabLst>
            </a:pPr>
            <a:r>
              <a:rPr lang="en-US" sz="1110" b="0" strike="noStrike" spc="-1">
                <a:solidFill>
                  <a:srgbClr val="000000"/>
                </a:solidFill>
                <a:latin typeface="Arial"/>
              </a:rPr>
              <a:t>assemblées	délibérantes	en	</a:t>
            </a:r>
            <a:r>
              <a:rPr lang="en-US" sz="1110" b="0" strike="noStrike" spc="-15">
                <a:solidFill>
                  <a:srgbClr val="000000"/>
                </a:solidFill>
                <a:latin typeface="Arial"/>
              </a:rPr>
              <a:t>v</a:t>
            </a:r>
            <a:r>
              <a:rPr lang="en-US" sz="1110" b="0" strike="noStrike" spc="-1">
                <a:solidFill>
                  <a:srgbClr val="000000"/>
                </a:solidFill>
                <a:latin typeface="Arial"/>
              </a:rPr>
              <a:t>ue	du	débat</a:t>
            </a:r>
            <a:endParaRPr lang="fr-FR" sz="1110" b="0" strike="noStrike" spc="-1">
              <a:solidFill>
                <a:srgbClr val="000000"/>
              </a:solidFill>
              <a:latin typeface="Arial"/>
            </a:endParaRPr>
          </a:p>
          <a:p>
            <a:pPr>
              <a:lnSpc>
                <a:spcPts val="1321"/>
              </a:lnSpc>
              <a:tabLst>
                <a:tab pos="915840" algn="l"/>
                <a:tab pos="1845720" algn="l"/>
                <a:tab pos="2170440" algn="l"/>
                <a:tab pos="2565000" algn="l"/>
                <a:tab pos="2888280" algn="l"/>
              </a:tabLst>
            </a:pPr>
            <a:r>
              <a:rPr lang="en-US" sz="1110" b="0" strike="noStrike" spc="-1">
                <a:solidFill>
                  <a:srgbClr val="000000"/>
                </a:solidFill>
                <a:latin typeface="ArialMT"/>
              </a:rPr>
              <a:t>d’orientatio</a:t>
            </a:r>
            <a:r>
              <a:rPr lang="en-US" sz="1110" b="0" strike="noStrike" spc="440">
                <a:solidFill>
                  <a:srgbClr val="000000"/>
                </a:solidFill>
                <a:latin typeface="ArialMT"/>
              </a:rPr>
              <a:t>n</a:t>
            </a:r>
            <a:r>
              <a:rPr lang="en-US" sz="1110" b="0" strike="noStrike" spc="-1">
                <a:solidFill>
                  <a:srgbClr val="000000"/>
                </a:solidFill>
                <a:latin typeface="Arial"/>
              </a:rPr>
              <a:t>bu</a:t>
            </a:r>
            <a:r>
              <a:rPr lang="en-US" sz="1110" b="0" strike="noStrike" spc="-15">
                <a:solidFill>
                  <a:srgbClr val="000000"/>
                </a:solidFill>
                <a:latin typeface="Arial"/>
              </a:rPr>
              <a:t>d</a:t>
            </a:r>
            <a:r>
              <a:rPr lang="en-US" sz="1110" b="0" strike="noStrike" spc="-1">
                <a:solidFill>
                  <a:srgbClr val="000000"/>
                </a:solidFill>
                <a:latin typeface="Arial"/>
              </a:rPr>
              <a:t>g</a:t>
            </a:r>
            <a:r>
              <a:rPr lang="en-US" sz="1110" b="0" strike="noStrike" spc="-15">
                <a:solidFill>
                  <a:srgbClr val="000000"/>
                </a:solidFill>
                <a:latin typeface="Arial"/>
              </a:rPr>
              <a:t>é</a:t>
            </a:r>
            <a:r>
              <a:rPr lang="en-US" sz="1110" b="0" strike="noStrike" spc="-1">
                <a:solidFill>
                  <a:srgbClr val="000000"/>
                </a:solidFill>
                <a:latin typeface="Arial"/>
              </a:rPr>
              <a:t>taire</a:t>
            </a:r>
            <a:r>
              <a:rPr lang="en-US" sz="1110" b="0" strike="noStrike" spc="437">
                <a:solidFill>
                  <a:srgbClr val="000000"/>
                </a:solidFill>
                <a:latin typeface="Arial"/>
              </a:rPr>
              <a:t>,</a:t>
            </a:r>
            <a:r>
              <a:rPr lang="en-US" sz="1110" b="0" strike="noStrike" spc="-1">
                <a:solidFill>
                  <a:srgbClr val="000000"/>
                </a:solidFill>
                <a:latin typeface="Arial"/>
              </a:rPr>
              <a:t>a</a:t>
            </a:r>
            <a:r>
              <a:rPr lang="en-US" sz="1110" b="0" strike="noStrike" spc="429">
                <a:solidFill>
                  <a:srgbClr val="000000"/>
                </a:solidFill>
                <a:latin typeface="Arial"/>
              </a:rPr>
              <a:t>u</a:t>
            </a:r>
            <a:r>
              <a:rPr lang="en-US" sz="1110" b="0" strike="noStrike" spc="-1">
                <a:solidFill>
                  <a:srgbClr val="000000"/>
                </a:solidFill>
                <a:latin typeface="Arial"/>
              </a:rPr>
              <a:t>minimu</a:t>
            </a:r>
            <a:r>
              <a:rPr lang="en-US" sz="1110" b="0" strike="noStrike" spc="435">
                <a:solidFill>
                  <a:srgbClr val="000000"/>
                </a:solidFill>
                <a:latin typeface="Arial"/>
              </a:rPr>
              <a:t>m</a:t>
            </a:r>
            <a:r>
              <a:rPr lang="en-US" sz="1110" b="0" strike="noStrike" spc="429">
                <a:solidFill>
                  <a:srgbClr val="000000"/>
                </a:solidFill>
                <a:latin typeface="Arial"/>
              </a:rPr>
              <a:t>5</a:t>
            </a:r>
            <a:r>
              <a:rPr lang="en-US" sz="1110" b="0" strike="noStrike" spc="-1">
                <a:solidFill>
                  <a:srgbClr val="000000"/>
                </a:solidFill>
                <a:latin typeface="Arial"/>
              </a:rPr>
              <a:t>jo</a:t>
            </a:r>
            <a:r>
              <a:rPr lang="en-US" sz="1110" b="0" strike="noStrike" spc="-18">
                <a:solidFill>
                  <a:srgbClr val="000000"/>
                </a:solidFill>
                <a:latin typeface="Arial"/>
              </a:rPr>
              <a:t>u</a:t>
            </a:r>
            <a:r>
              <a:rPr lang="en-US" sz="1110" b="0" strike="noStrike" spc="-1">
                <a:solidFill>
                  <a:srgbClr val="000000"/>
                </a:solidFill>
                <a:latin typeface="Arial"/>
              </a:rPr>
              <a:t>r</a:t>
            </a:r>
            <a:r>
              <a:rPr lang="en-US" sz="1110" b="0" strike="noStrike" spc="432">
                <a:solidFill>
                  <a:srgbClr val="000000"/>
                </a:solidFill>
                <a:latin typeface="Arial"/>
              </a:rPr>
              <a:t>s</a:t>
            </a:r>
            <a:r>
              <a:rPr lang="en-US" sz="1110" b="0" strike="noStrike" spc="-1">
                <a:solidFill>
                  <a:srgbClr val="000000"/>
                </a:solidFill>
                <a:latin typeface="Arial"/>
              </a:rPr>
              <a:t>avant</a:t>
            </a:r>
            <a:endParaRPr lang="fr-FR" sz="1110" b="0" strike="noStrike" spc="-1">
              <a:solidFill>
                <a:srgbClr val="000000"/>
              </a:solidFill>
              <a:latin typeface="Arial"/>
            </a:endParaRPr>
          </a:p>
          <a:p>
            <a:pPr>
              <a:lnSpc>
                <a:spcPts val="1318"/>
              </a:lnSpc>
              <a:tabLst>
                <a:tab pos="915840" algn="l"/>
                <a:tab pos="1845720" algn="l"/>
                <a:tab pos="2170440" algn="l"/>
                <a:tab pos="2565000" algn="l"/>
                <a:tab pos="2888280" algn="l"/>
              </a:tabLst>
            </a:pPr>
            <a:r>
              <a:rPr lang="en-US" sz="1110" b="0" strike="noStrike" spc="-1">
                <a:solidFill>
                  <a:srgbClr val="000000"/>
                </a:solidFill>
                <a:latin typeface="Arial"/>
              </a:rPr>
              <a:t>l</a:t>
            </a:r>
            <a:r>
              <a:rPr lang="en-US" sz="1110" b="0" strike="noStrike" spc="644">
                <a:solidFill>
                  <a:srgbClr val="000000"/>
                </a:solidFill>
                <a:latin typeface="Arial"/>
              </a:rPr>
              <a:t>a</a:t>
            </a:r>
            <a:r>
              <a:rPr lang="en-US" sz="1110" b="0" strike="noStrike" spc="-1">
                <a:solidFill>
                  <a:srgbClr val="000000"/>
                </a:solidFill>
                <a:latin typeface="Arial"/>
              </a:rPr>
              <a:t>réunio</a:t>
            </a:r>
            <a:r>
              <a:rPr lang="en-US" sz="1110" b="0" strike="noStrike" spc="630">
                <a:solidFill>
                  <a:srgbClr val="000000"/>
                </a:solidFill>
                <a:latin typeface="Arial"/>
              </a:rPr>
              <a:t>n</a:t>
            </a:r>
            <a:r>
              <a:rPr lang="en-US" sz="1110" b="0" strike="noStrike" spc="-1">
                <a:solidFill>
                  <a:srgbClr val="000000"/>
                </a:solidFill>
                <a:latin typeface="Arial"/>
              </a:rPr>
              <a:t>pou</a:t>
            </a:r>
            <a:r>
              <a:rPr lang="en-US" sz="1110" b="0" strike="noStrike" spc="639">
                <a:solidFill>
                  <a:srgbClr val="000000"/>
                </a:solidFill>
                <a:latin typeface="Arial"/>
              </a:rPr>
              <a:t>r</a:t>
            </a:r>
            <a:r>
              <a:rPr lang="en-US" sz="1110" b="0" strike="noStrike" spc="-1">
                <a:solidFill>
                  <a:srgbClr val="000000"/>
                </a:solidFill>
                <a:latin typeface="Arial"/>
              </a:rPr>
              <a:t>le</a:t>
            </a:r>
            <a:r>
              <a:rPr lang="en-US" sz="1110" b="0" strike="noStrike" spc="619">
                <a:solidFill>
                  <a:srgbClr val="000000"/>
                </a:solidFill>
                <a:latin typeface="Arial"/>
              </a:rPr>
              <a:t>s</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nseiller</a:t>
            </a:r>
            <a:r>
              <a:rPr lang="en-US" sz="1110" b="0" strike="noStrike" spc="639">
                <a:solidFill>
                  <a:srgbClr val="000000"/>
                </a:solidFill>
                <a:latin typeface="Arial"/>
              </a:rPr>
              <a:t>s</a:t>
            </a:r>
            <a:r>
              <a:rPr lang="en-US" sz="1110" b="0" strike="noStrike" spc="-1">
                <a:solidFill>
                  <a:srgbClr val="000000"/>
                </a:solidFill>
                <a:latin typeface="Arial"/>
              </a:rPr>
              <a:t>municipau</a:t>
            </a:r>
            <a:r>
              <a:rPr lang="en-US" sz="1110" b="0" strike="noStrike" spc="625">
                <a:solidFill>
                  <a:srgbClr val="000000"/>
                </a:solidFill>
                <a:latin typeface="Arial"/>
              </a:rPr>
              <a:t>x</a:t>
            </a:r>
            <a:r>
              <a:rPr lang="en-US" sz="1110" b="0" strike="noStrike" spc="-1">
                <a:solidFill>
                  <a:srgbClr val="000000"/>
                </a:solidFill>
                <a:latin typeface="Arial"/>
              </a:rPr>
              <a:t>e</a:t>
            </a:r>
            <a:r>
              <a:rPr lang="en-US" sz="1110" b="0" strike="noStrike" spc="627">
                <a:solidFill>
                  <a:srgbClr val="000000"/>
                </a:solidFill>
                <a:latin typeface="Arial"/>
              </a:rPr>
              <a:t>t</a:t>
            </a:r>
            <a:r>
              <a:rPr lang="en-US" sz="1110" b="0" strike="noStrike" spc="-1">
                <a:solidFill>
                  <a:srgbClr val="000000"/>
                </a:solidFill>
                <a:latin typeface="Arial"/>
              </a:rPr>
              <a:t>12</a:t>
            </a:r>
            <a:endParaRPr lang="fr-FR" sz="1110" b="0" strike="noStrike" spc="-1">
              <a:solidFill>
                <a:srgbClr val="000000"/>
              </a:solidFill>
              <a:latin typeface="Arial"/>
            </a:endParaRPr>
          </a:p>
          <a:p>
            <a:pPr>
              <a:lnSpc>
                <a:spcPts val="1321"/>
              </a:lnSpc>
              <a:tabLst>
                <a:tab pos="442080" algn="l"/>
                <a:tab pos="859680" algn="l"/>
                <a:tab pos="1176840" algn="l"/>
                <a:tab pos="1976760" algn="l"/>
                <a:tab pos="3121920" algn="l"/>
              </a:tabLst>
            </a:pPr>
            <a:r>
              <a:rPr lang="en-US" sz="1110" b="0" strike="noStrike" spc="-1">
                <a:solidFill>
                  <a:srgbClr val="000000"/>
                </a:solidFill>
                <a:latin typeface="Arial"/>
              </a:rPr>
              <a:t>jours	pour	les	cons</a:t>
            </a:r>
            <a:r>
              <a:rPr lang="en-US" sz="1110" b="0" strike="noStrike" spc="-15">
                <a:solidFill>
                  <a:srgbClr val="000000"/>
                </a:solidFill>
                <a:latin typeface="Arial"/>
              </a:rPr>
              <a:t>e</a:t>
            </a:r>
            <a:r>
              <a:rPr lang="en-US" sz="1110" b="0" strike="noStrike" spc="-1">
                <a:solidFill>
                  <a:srgbClr val="000000"/>
                </a:solidFill>
                <a:latin typeface="Arial"/>
              </a:rPr>
              <a:t>illers	dép</a:t>
            </a:r>
            <a:r>
              <a:rPr lang="en-US" sz="1110" b="0" strike="noStrike" spc="-18">
                <a:solidFill>
                  <a:srgbClr val="000000"/>
                </a:solidFill>
                <a:latin typeface="Arial"/>
              </a:rPr>
              <a:t>a</a:t>
            </a:r>
            <a:r>
              <a:rPr lang="en-US" sz="1110" b="0" strike="noStrike" spc="-1">
                <a:solidFill>
                  <a:srgbClr val="000000"/>
                </a:solidFill>
                <a:latin typeface="Arial"/>
              </a:rPr>
              <a:t>rt</a:t>
            </a:r>
            <a:r>
              <a:rPr lang="en-US" sz="1110" b="0" strike="noStrike" spc="-15">
                <a:solidFill>
                  <a:srgbClr val="000000"/>
                </a:solidFill>
                <a:latin typeface="Arial"/>
              </a:rPr>
              <a:t>e</a:t>
            </a:r>
            <a:r>
              <a:rPr lang="en-US" sz="1110" b="0" strike="noStrike" spc="-1">
                <a:solidFill>
                  <a:srgbClr val="000000"/>
                </a:solidFill>
                <a:latin typeface="Arial"/>
              </a:rPr>
              <a:t>mentaux	</a:t>
            </a:r>
            <a:r>
              <a:rPr lang="en-US" sz="1110" b="0" strike="noStrike" spc="-15">
                <a:solidFill>
                  <a:srgbClr val="000000"/>
                </a:solidFill>
                <a:latin typeface="Arial"/>
              </a:rPr>
              <a:t>et</a:t>
            </a:r>
            <a:endParaRPr lang="fr-FR" sz="1110" b="0" strike="noStrike" spc="-1">
              <a:solidFill>
                <a:srgbClr val="000000"/>
              </a:solidFill>
              <a:latin typeface="Arial"/>
            </a:endParaRPr>
          </a:p>
          <a:p>
            <a:pPr>
              <a:lnSpc>
                <a:spcPts val="1318"/>
              </a:lnSpc>
              <a:tabLst>
                <a:tab pos="442080" algn="l"/>
                <a:tab pos="859680" algn="l"/>
                <a:tab pos="1176840" algn="l"/>
                <a:tab pos="1976760" algn="l"/>
                <a:tab pos="3121920" algn="l"/>
              </a:tabLst>
            </a:pPr>
            <a:r>
              <a:rPr lang="en-US" sz="1110" b="0" strike="noStrike" spc="-1">
                <a:solidFill>
                  <a:srgbClr val="000000"/>
                </a:solidFill>
                <a:latin typeface="Arial"/>
              </a:rPr>
              <a:t>régionau</a:t>
            </a:r>
            <a:r>
              <a:rPr lang="en-US" sz="1110" b="0" strike="noStrike" spc="-12">
                <a:solidFill>
                  <a:srgbClr val="000000"/>
                </a:solidFill>
                <a:latin typeface="Arial"/>
              </a:rPr>
              <a:t>x</a:t>
            </a:r>
            <a:r>
              <a:rPr lang="en-US" sz="1110" b="0" i="1" strike="noStrike" spc="-12">
                <a:solidFill>
                  <a:srgbClr val="000000"/>
                </a:solidFill>
                <a:latin typeface="Arial"/>
              </a:rPr>
              <a:t>.</a:t>
            </a:r>
            <a:endParaRPr lang="fr-FR" sz="1110" b="0" strike="noStrike" spc="-1">
              <a:solidFill>
                <a:srgbClr val="000000"/>
              </a:solidFill>
              <a:latin typeface="Arial"/>
            </a:endParaRPr>
          </a:p>
        </p:txBody>
      </p:sp>
      <p:sp>
        <p:nvSpPr>
          <p:cNvPr id="44" name="Rectangle 283"/>
          <p:cNvSpPr/>
          <p:nvPr/>
        </p:nvSpPr>
        <p:spPr>
          <a:xfrm>
            <a:off x="4305240" y="2923560"/>
            <a:ext cx="3239640" cy="100728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746640" algn="l"/>
                <a:tab pos="1011960" algn="l"/>
                <a:tab pos="2059200" algn="l"/>
                <a:tab pos="2392920" algn="l"/>
                <a:tab pos="3082320" algn="l"/>
              </a:tabLst>
            </a:pPr>
            <a:r>
              <a:rPr lang="en-US" sz="1110" b="0" strike="noStrike" spc="-1">
                <a:solidFill>
                  <a:srgbClr val="000000"/>
                </a:solidFill>
                <a:latin typeface="ArialMT"/>
              </a:rPr>
              <a:t>L’absence	</a:t>
            </a:r>
            <a:r>
              <a:rPr lang="en-US" sz="1110" b="0" strike="noStrike" spc="-1">
                <a:solidFill>
                  <a:srgbClr val="000000"/>
                </a:solidFill>
                <a:latin typeface="Arial"/>
              </a:rPr>
              <a:t>de	commu</a:t>
            </a:r>
            <a:r>
              <a:rPr lang="en-US" sz="1110" b="0" strike="noStrike" spc="-12">
                <a:solidFill>
                  <a:srgbClr val="000000"/>
                </a:solidFill>
                <a:latin typeface="Arial"/>
              </a:rPr>
              <a:t>n</a:t>
            </a:r>
            <a:r>
              <a:rPr lang="en-US" sz="1110" b="0" strike="noStrike" spc="-1">
                <a:solidFill>
                  <a:srgbClr val="000000"/>
                </a:solidFill>
                <a:latin typeface="Arial"/>
              </a:rPr>
              <a:t>ication	aux	m</a:t>
            </a:r>
            <a:r>
              <a:rPr lang="en-US" sz="1110" b="0" strike="noStrike" spc="-15">
                <a:solidFill>
                  <a:srgbClr val="000000"/>
                </a:solidFill>
                <a:latin typeface="Arial"/>
              </a:rPr>
              <a:t>e</a:t>
            </a:r>
            <a:r>
              <a:rPr lang="en-US" sz="1110" b="0" strike="noStrike" spc="-1">
                <a:solidFill>
                  <a:srgbClr val="000000"/>
                </a:solidFill>
                <a:latin typeface="Arial"/>
              </a:rPr>
              <a:t>m</a:t>
            </a:r>
            <a:r>
              <a:rPr lang="en-US" sz="1110" b="0" strike="noStrike" spc="-15">
                <a:solidFill>
                  <a:srgbClr val="000000"/>
                </a:solidFill>
                <a:latin typeface="Arial"/>
              </a:rPr>
              <a:t>b</a:t>
            </a:r>
            <a:r>
              <a:rPr lang="en-US" sz="1110" b="0" strike="noStrike" spc="-1">
                <a:solidFill>
                  <a:srgbClr val="000000"/>
                </a:solidFill>
                <a:latin typeface="Arial"/>
              </a:rPr>
              <a:t>res	de</a:t>
            </a:r>
            <a:endParaRPr lang="fr-FR" sz="1110" b="0" strike="noStrike" spc="-1">
              <a:solidFill>
                <a:srgbClr val="000000"/>
              </a:solidFill>
              <a:latin typeface="Arial"/>
            </a:endParaRPr>
          </a:p>
          <a:p>
            <a:pPr>
              <a:lnSpc>
                <a:spcPts val="1321"/>
              </a:lnSpc>
              <a:tabLst>
                <a:tab pos="746640" algn="l"/>
                <a:tab pos="1011960" algn="l"/>
                <a:tab pos="2059200" algn="l"/>
                <a:tab pos="2392920" algn="l"/>
                <a:tab pos="3082320" algn="l"/>
              </a:tabLst>
            </a:pPr>
            <a:r>
              <a:rPr lang="en-US" sz="1110" b="0" strike="noStrike" spc="-1">
                <a:solidFill>
                  <a:srgbClr val="000000"/>
                </a:solidFill>
                <a:latin typeface="ArialMT"/>
              </a:rPr>
              <a:t>l’assemblé</a:t>
            </a:r>
            <a:r>
              <a:rPr lang="en-US" sz="1110" b="0" strike="noStrike" spc="460">
                <a:solidFill>
                  <a:srgbClr val="000000"/>
                </a:solidFill>
                <a:latin typeface="ArialMT"/>
              </a:rPr>
              <a:t>e</a:t>
            </a:r>
            <a:r>
              <a:rPr lang="en-US" sz="1110" b="0" strike="noStrike" spc="-1">
                <a:solidFill>
                  <a:srgbClr val="000000"/>
                </a:solidFill>
                <a:latin typeface="Arial"/>
              </a:rPr>
              <a:t>délibérant</a:t>
            </a:r>
            <a:r>
              <a:rPr lang="en-US" sz="1110" b="0" strike="noStrike" spc="443">
                <a:solidFill>
                  <a:srgbClr val="000000"/>
                </a:solidFill>
                <a:latin typeface="Arial"/>
              </a:rPr>
              <a:t>e</a:t>
            </a:r>
            <a:r>
              <a:rPr lang="en-US" sz="1110" b="0" strike="noStrike" spc="-1">
                <a:solidFill>
                  <a:srgbClr val="000000"/>
                </a:solidFill>
                <a:latin typeface="Arial"/>
              </a:rPr>
              <a:t>d</a:t>
            </a:r>
            <a:r>
              <a:rPr lang="en-US" sz="1110" b="0" strike="noStrike" spc="463">
                <a:solidFill>
                  <a:srgbClr val="000000"/>
                </a:solidFill>
                <a:latin typeface="Arial"/>
              </a:rPr>
              <a:t>e</a:t>
            </a:r>
            <a:r>
              <a:rPr lang="en-US" sz="1110" b="0" strike="noStrike" spc="-1">
                <a:solidFill>
                  <a:srgbClr val="000000"/>
                </a:solidFill>
                <a:latin typeface="Arial"/>
              </a:rPr>
              <a:t>c</a:t>
            </a:r>
            <a:r>
              <a:rPr lang="en-US" sz="1110" b="0" strike="noStrike" spc="437">
                <a:solidFill>
                  <a:srgbClr val="000000"/>
                </a:solidFill>
                <a:latin typeface="Arial"/>
              </a:rPr>
              <a:t>e</a:t>
            </a:r>
            <a:r>
              <a:rPr lang="en-US" sz="1110" b="0" strike="noStrike" spc="-1">
                <a:solidFill>
                  <a:srgbClr val="000000"/>
                </a:solidFill>
                <a:latin typeface="Arial"/>
              </a:rPr>
              <a:t>rapp</a:t>
            </a:r>
            <a:r>
              <a:rPr lang="en-US" sz="1110" b="0" strike="noStrike" spc="-21">
                <a:solidFill>
                  <a:srgbClr val="000000"/>
                </a:solidFill>
                <a:latin typeface="Arial"/>
              </a:rPr>
              <a:t>o</a:t>
            </a:r>
            <a:r>
              <a:rPr lang="en-US" sz="1110" b="0" strike="noStrike" spc="-1">
                <a:solidFill>
                  <a:srgbClr val="000000"/>
                </a:solidFill>
                <a:latin typeface="Arial"/>
              </a:rPr>
              <a:t>r</a:t>
            </a:r>
            <a:r>
              <a:rPr lang="en-US" sz="1110" b="0" strike="noStrike" spc="460">
                <a:solidFill>
                  <a:srgbClr val="000000"/>
                </a:solidFill>
                <a:latin typeface="Arial"/>
              </a:rPr>
              <a:t>t</a:t>
            </a:r>
            <a:r>
              <a:rPr lang="en-US" sz="1110" b="0" strike="noStrike" spc="-1">
                <a:solidFill>
                  <a:srgbClr val="000000"/>
                </a:solidFill>
                <a:latin typeface="Arial"/>
              </a:rPr>
              <a:t>con</a:t>
            </a:r>
            <a:r>
              <a:rPr lang="en-US" sz="1110" b="0" strike="noStrike" spc="-18">
                <a:solidFill>
                  <a:srgbClr val="000000"/>
                </a:solidFill>
                <a:latin typeface="Arial"/>
              </a:rPr>
              <a:t>s</a:t>
            </a:r>
            <a:r>
              <a:rPr lang="en-US" sz="1110" b="0" strike="noStrike" spc="-1">
                <a:solidFill>
                  <a:srgbClr val="000000"/>
                </a:solidFill>
                <a:latin typeface="Arial"/>
              </a:rPr>
              <a:t>titu</a:t>
            </a:r>
            <a:r>
              <a:rPr lang="en-US" sz="1110" b="0" strike="noStrike" spc="440">
                <a:solidFill>
                  <a:srgbClr val="000000"/>
                </a:solidFill>
                <a:latin typeface="Arial"/>
              </a:rPr>
              <a:t>e</a:t>
            </a:r>
            <a:r>
              <a:rPr lang="en-US" sz="1110" b="0" strike="noStrike" spc="-1">
                <a:solidFill>
                  <a:srgbClr val="000000"/>
                </a:solidFill>
                <a:latin typeface="Arial"/>
              </a:rPr>
              <a:t>un</a:t>
            </a:r>
            <a:endParaRPr lang="fr-FR" sz="1110" b="0" strike="noStrike" spc="-1">
              <a:solidFill>
                <a:srgbClr val="000000"/>
              </a:solidFill>
              <a:latin typeface="Arial"/>
            </a:endParaRPr>
          </a:p>
          <a:p>
            <a:pPr>
              <a:lnSpc>
                <a:spcPts val="1321"/>
              </a:lnSpc>
              <a:tabLst>
                <a:tab pos="344520" algn="l"/>
                <a:tab pos="943200" algn="l"/>
                <a:tab pos="1193400" algn="l"/>
                <a:tab pos="1868760" algn="l"/>
                <a:tab pos="2630520" algn="l"/>
                <a:tab pos="2842560" algn="l"/>
              </a:tabLst>
            </a:pPr>
            <a:r>
              <a:rPr lang="en-US" sz="1110" b="0" strike="noStrike" spc="-1">
                <a:solidFill>
                  <a:srgbClr val="000000"/>
                </a:solidFill>
                <a:latin typeface="Arial"/>
              </a:rPr>
              <a:t>vice	re</a:t>
            </a:r>
            <a:r>
              <a:rPr lang="en-US" sz="1110" b="0" strike="noStrike" spc="-15">
                <a:solidFill>
                  <a:srgbClr val="000000"/>
                </a:solidFill>
                <a:latin typeface="Arial"/>
              </a:rPr>
              <a:t>v</a:t>
            </a:r>
            <a:r>
              <a:rPr lang="en-US" sz="1110" b="0" strike="noStrike" spc="-1">
                <a:solidFill>
                  <a:srgbClr val="000000"/>
                </a:solidFill>
                <a:latin typeface="Arial"/>
              </a:rPr>
              <a:t>êta</a:t>
            </a:r>
            <a:r>
              <a:rPr lang="en-US" sz="1110" b="0" strike="noStrike" spc="-15">
                <a:solidFill>
                  <a:srgbClr val="000000"/>
                </a:solidFill>
                <a:latin typeface="Arial"/>
              </a:rPr>
              <a:t>n</a:t>
            </a:r>
            <a:r>
              <a:rPr lang="en-US" sz="1110" b="0" strike="noStrike" spc="-1">
                <a:solidFill>
                  <a:srgbClr val="000000"/>
                </a:solidFill>
                <a:latin typeface="Arial"/>
              </a:rPr>
              <a:t>t	un	c</a:t>
            </a:r>
            <a:r>
              <a:rPr lang="en-US" sz="1110" b="0" strike="noStrike" spc="-15">
                <a:solidFill>
                  <a:srgbClr val="000000"/>
                </a:solidFill>
                <a:latin typeface="Arial"/>
              </a:rPr>
              <a:t>a</a:t>
            </a:r>
            <a:r>
              <a:rPr lang="en-US" sz="1110" b="0" strike="noStrike" spc="-1">
                <a:solidFill>
                  <a:srgbClr val="000000"/>
                </a:solidFill>
                <a:latin typeface="Arial"/>
              </a:rPr>
              <a:t>ra</a:t>
            </a:r>
            <a:r>
              <a:rPr lang="en-US" sz="1110" b="0" strike="noStrike" spc="-15">
                <a:solidFill>
                  <a:srgbClr val="000000"/>
                </a:solidFill>
                <a:latin typeface="Arial"/>
              </a:rPr>
              <a:t>c</a:t>
            </a:r>
            <a:r>
              <a:rPr lang="en-US" sz="1110" b="0" strike="noStrike" spc="-1">
                <a:solidFill>
                  <a:srgbClr val="000000"/>
                </a:solidFill>
                <a:latin typeface="Arial"/>
              </a:rPr>
              <a:t>t</a:t>
            </a:r>
            <a:r>
              <a:rPr lang="en-US" sz="1110" b="0" strike="noStrike" spc="-15">
                <a:solidFill>
                  <a:srgbClr val="000000"/>
                </a:solidFill>
                <a:latin typeface="Arial"/>
              </a:rPr>
              <a:t>è</a:t>
            </a:r>
            <a:r>
              <a:rPr lang="en-US" sz="1110" b="0" strike="noStrike" spc="-1">
                <a:solidFill>
                  <a:srgbClr val="000000"/>
                </a:solidFill>
                <a:latin typeface="Arial"/>
              </a:rPr>
              <a:t>re	sub</a:t>
            </a:r>
            <a:r>
              <a:rPr lang="en-US" sz="1110" b="0" strike="noStrike" spc="-15">
                <a:solidFill>
                  <a:srgbClr val="000000"/>
                </a:solidFill>
                <a:latin typeface="Arial"/>
              </a:rPr>
              <a:t>s</a:t>
            </a:r>
            <a:r>
              <a:rPr lang="en-US" sz="1110" b="0" strike="noStrike" spc="-1">
                <a:solidFill>
                  <a:srgbClr val="000000"/>
                </a:solidFill>
                <a:latin typeface="Arial"/>
              </a:rPr>
              <a:t>ta</a:t>
            </a:r>
            <a:r>
              <a:rPr lang="en-US" sz="1110" b="0" strike="noStrike" spc="-18">
                <a:solidFill>
                  <a:srgbClr val="000000"/>
                </a:solidFill>
                <a:latin typeface="Arial"/>
              </a:rPr>
              <a:t>n</a:t>
            </a:r>
            <a:r>
              <a:rPr lang="en-US" sz="1110" b="0" strike="noStrike" spc="-1">
                <a:solidFill>
                  <a:srgbClr val="000000"/>
                </a:solidFill>
                <a:latin typeface="Arial"/>
              </a:rPr>
              <a:t>tiel	et	j</a:t>
            </a:r>
            <a:r>
              <a:rPr lang="en-US" sz="1110" b="0" strike="noStrike" spc="-12">
                <a:solidFill>
                  <a:srgbClr val="000000"/>
                </a:solidFill>
                <a:latin typeface="Arial"/>
              </a:rPr>
              <a:t>u</a:t>
            </a:r>
            <a:r>
              <a:rPr lang="en-US" sz="1110" b="0" strike="noStrike" spc="-1">
                <a:solidFill>
                  <a:srgbClr val="000000"/>
                </a:solidFill>
                <a:latin typeface="Arial"/>
              </a:rPr>
              <a:t>stifie</a:t>
            </a:r>
            <a:endParaRPr lang="fr-FR" sz="1110" b="0" strike="noStrike" spc="-1">
              <a:solidFill>
                <a:srgbClr val="000000"/>
              </a:solidFill>
              <a:latin typeface="Arial"/>
            </a:endParaRPr>
          </a:p>
          <a:p>
            <a:pPr>
              <a:lnSpc>
                <a:spcPts val="1321"/>
              </a:lnSpc>
              <a:tabLst>
                <a:tab pos="344520" algn="l"/>
                <a:tab pos="943200" algn="l"/>
                <a:tab pos="1193400" algn="l"/>
                <a:tab pos="1868760" algn="l"/>
                <a:tab pos="2630520" algn="l"/>
                <a:tab pos="2842560" algn="l"/>
              </a:tabLst>
            </a:pPr>
            <a:r>
              <a:rPr lang="en-US" sz="1110" b="0" strike="noStrike" spc="-1">
                <a:solidFill>
                  <a:srgbClr val="000000"/>
                </a:solidFill>
                <a:latin typeface="ArialMT"/>
              </a:rPr>
              <a:t>l’annulatio</a:t>
            </a:r>
            <a:r>
              <a:rPr lang="en-US" sz="1110" b="0" strike="noStrike" spc="418">
                <a:solidFill>
                  <a:srgbClr val="000000"/>
                </a:solidFill>
                <a:latin typeface="ArialMT"/>
              </a:rPr>
              <a:t>n</a:t>
            </a:r>
            <a:r>
              <a:rPr lang="en-US" sz="1110" b="0" strike="noStrike" spc="-1">
                <a:solidFill>
                  <a:srgbClr val="000000"/>
                </a:solidFill>
                <a:latin typeface="Arial"/>
              </a:rPr>
              <a:t>d</a:t>
            </a:r>
            <a:r>
              <a:rPr lang="en-US" sz="1110" b="0" strike="noStrike" spc="403">
                <a:solidFill>
                  <a:srgbClr val="000000"/>
                </a:solidFill>
                <a:latin typeface="Arial"/>
              </a:rPr>
              <a:t>e</a:t>
            </a:r>
            <a:r>
              <a:rPr lang="en-US" sz="1110" b="0" strike="noStrike" spc="-1">
                <a:solidFill>
                  <a:srgbClr val="000000"/>
                </a:solidFill>
                <a:latin typeface="Arial"/>
              </a:rPr>
              <a:t>l</a:t>
            </a:r>
            <a:r>
              <a:rPr lang="en-US" sz="1110" b="0" strike="noStrike" spc="418">
                <a:solidFill>
                  <a:srgbClr val="000000"/>
                </a:solidFill>
                <a:latin typeface="Arial"/>
              </a:rPr>
              <a:t>a</a:t>
            </a:r>
            <a:r>
              <a:rPr lang="en-US" sz="1110" b="0" strike="noStrike" spc="-1">
                <a:solidFill>
                  <a:srgbClr val="000000"/>
                </a:solidFill>
                <a:latin typeface="Arial"/>
              </a:rPr>
              <a:t>délibératio</a:t>
            </a:r>
            <a:r>
              <a:rPr lang="en-US" sz="1110" b="0" strike="noStrike" spc="418">
                <a:solidFill>
                  <a:srgbClr val="000000"/>
                </a:solidFill>
                <a:latin typeface="Arial"/>
              </a:rPr>
              <a:t>n</a:t>
            </a:r>
            <a:r>
              <a:rPr lang="en-US" sz="1110" b="0" strike="noStrike" spc="-1">
                <a:solidFill>
                  <a:srgbClr val="000000"/>
                </a:solidFill>
                <a:latin typeface="ArialMT"/>
              </a:rPr>
              <a:t>d’adoptio</a:t>
            </a:r>
            <a:r>
              <a:rPr lang="en-US" sz="1110" b="0" strike="noStrike" spc="415">
                <a:solidFill>
                  <a:srgbClr val="000000"/>
                </a:solidFill>
                <a:latin typeface="ArialMT"/>
              </a:rPr>
              <a:t>n</a:t>
            </a:r>
            <a:r>
              <a:rPr lang="en-US" sz="1110" b="0" strike="noStrike" spc="-1">
                <a:solidFill>
                  <a:srgbClr val="000000"/>
                </a:solidFill>
                <a:latin typeface="Arial"/>
              </a:rPr>
              <a:t>d</a:t>
            </a:r>
            <a:r>
              <a:rPr lang="en-US" sz="1110" b="0" strike="noStrike" spc="403">
                <a:solidFill>
                  <a:srgbClr val="000000"/>
                </a:solidFill>
                <a:latin typeface="Arial"/>
              </a:rPr>
              <a:t>u</a:t>
            </a:r>
            <a:r>
              <a:rPr lang="en-US" sz="1110" b="0" strike="noStrike" spc="-1">
                <a:solidFill>
                  <a:srgbClr val="000000"/>
                </a:solidFill>
                <a:latin typeface="Arial"/>
              </a:rPr>
              <a:t>budg</a:t>
            </a:r>
            <a:r>
              <a:rPr lang="en-US" sz="1110" b="0" strike="noStrike" spc="-12">
                <a:solidFill>
                  <a:srgbClr val="000000"/>
                </a:solidFill>
                <a:latin typeface="Arial"/>
              </a:rPr>
              <a:t>et</a:t>
            </a:r>
            <a:endParaRPr lang="fr-FR" sz="1110" b="0" strike="noStrike" spc="-1">
              <a:solidFill>
                <a:srgbClr val="000000"/>
              </a:solidFill>
              <a:latin typeface="Arial"/>
            </a:endParaRPr>
          </a:p>
          <a:p>
            <a:pPr>
              <a:lnSpc>
                <a:spcPts val="1321"/>
              </a:lnSpc>
              <a:tabLst>
                <a:tab pos="344520" algn="l"/>
                <a:tab pos="943200" algn="l"/>
                <a:tab pos="1193400" algn="l"/>
                <a:tab pos="1868760" algn="l"/>
                <a:tab pos="2630520" algn="l"/>
                <a:tab pos="2842560" algn="l"/>
              </a:tabLst>
            </a:pPr>
            <a:r>
              <a:rPr lang="en-US" sz="1110" b="0" strike="noStrike" spc="-1">
                <a:solidFill>
                  <a:srgbClr val="000000"/>
                </a:solidFill>
                <a:latin typeface="Arial"/>
              </a:rPr>
              <a:t>primit</a:t>
            </a:r>
            <a:r>
              <a:rPr lang="en-US" sz="1110" b="0" strike="noStrike" spc="-18">
                <a:solidFill>
                  <a:srgbClr val="000000"/>
                </a:solidFill>
                <a:latin typeface="Arial"/>
              </a:rPr>
              <a:t>i</a:t>
            </a:r>
            <a:r>
              <a:rPr lang="en-US" sz="1110" b="0" strike="noStrike" spc="664">
                <a:solidFill>
                  <a:srgbClr val="000000"/>
                </a:solidFill>
                <a:latin typeface="Arial"/>
              </a:rPr>
              <a:t>f</a:t>
            </a:r>
            <a:r>
              <a:rPr lang="en-US" sz="1110" b="0" strike="noStrike" spc="-1">
                <a:solidFill>
                  <a:srgbClr val="000000"/>
                </a:solidFill>
                <a:latin typeface="Arial"/>
              </a:rPr>
              <a:t>dan</a:t>
            </a:r>
            <a:r>
              <a:rPr lang="en-US" sz="1110" b="0" strike="noStrike" spc="644">
                <a:solidFill>
                  <a:srgbClr val="000000"/>
                </a:solidFill>
                <a:latin typeface="Arial"/>
              </a:rPr>
              <a:t>s</a:t>
            </a:r>
            <a:r>
              <a:rPr lang="en-US" sz="1110" b="0" strike="noStrike" spc="-1">
                <a:solidFill>
                  <a:srgbClr val="000000"/>
                </a:solidFill>
                <a:latin typeface="Arial"/>
              </a:rPr>
              <a:t>l</a:t>
            </a:r>
            <a:r>
              <a:rPr lang="en-US" sz="1110" b="0" strike="noStrike" spc="633">
                <a:solidFill>
                  <a:srgbClr val="000000"/>
                </a:solidFill>
                <a:latin typeface="Arial"/>
              </a:rPr>
              <a:t>a</a:t>
            </a:r>
            <a:r>
              <a:rPr lang="en-US" sz="1110" b="0" strike="noStrike" spc="-1">
                <a:solidFill>
                  <a:srgbClr val="000000"/>
                </a:solidFill>
                <a:latin typeface="Arial"/>
              </a:rPr>
              <a:t>mesur</a:t>
            </a:r>
            <a:r>
              <a:rPr lang="en-US" sz="1110" b="0" strike="noStrike" spc="644">
                <a:solidFill>
                  <a:srgbClr val="000000"/>
                </a:solidFill>
                <a:latin typeface="Arial"/>
              </a:rPr>
              <a:t>e</a:t>
            </a:r>
            <a:r>
              <a:rPr lang="en-US" sz="1110" b="0" strike="noStrike" spc="-1">
                <a:solidFill>
                  <a:srgbClr val="000000"/>
                </a:solidFill>
                <a:latin typeface="Arial"/>
              </a:rPr>
              <a:t>o</a:t>
            </a:r>
            <a:r>
              <a:rPr lang="en-US" sz="1110" b="0" strike="noStrike" spc="644">
                <a:solidFill>
                  <a:srgbClr val="000000"/>
                </a:solidFill>
                <a:latin typeface="Arial"/>
              </a:rPr>
              <a:t>ù</a:t>
            </a:r>
            <a:r>
              <a:rPr lang="en-US" sz="1110" b="0" strike="noStrike" spc="-1">
                <a:solidFill>
                  <a:srgbClr val="000000"/>
                </a:solidFill>
                <a:latin typeface="Arial"/>
              </a:rPr>
              <a:t>ell</a:t>
            </a:r>
            <a:r>
              <a:rPr lang="en-US" sz="1110" b="0" strike="noStrike" spc="656">
                <a:solidFill>
                  <a:srgbClr val="000000"/>
                </a:solidFill>
                <a:latin typeface="Arial"/>
              </a:rPr>
              <a:t>e</a:t>
            </a:r>
            <a:r>
              <a:rPr lang="en-US" sz="1110" b="0" strike="noStrike" spc="-1">
                <a:solidFill>
                  <a:srgbClr val="000000"/>
                </a:solidFill>
                <a:latin typeface="Arial"/>
              </a:rPr>
              <a:t>e</a:t>
            </a:r>
            <a:r>
              <a:rPr lang="en-US" sz="1110" b="0" strike="noStrike" spc="-15">
                <a:solidFill>
                  <a:srgbClr val="000000"/>
                </a:solidFill>
                <a:latin typeface="Arial"/>
              </a:rPr>
              <a:t>s</a:t>
            </a:r>
            <a:r>
              <a:rPr lang="en-US" sz="1110" b="0" strike="noStrike" spc="650">
                <a:solidFill>
                  <a:srgbClr val="000000"/>
                </a:solidFill>
                <a:latin typeface="Arial"/>
              </a:rPr>
              <a:t>t</a:t>
            </a:r>
            <a:r>
              <a:rPr lang="en-US" sz="1110" b="0" strike="noStrike" spc="-1">
                <a:solidFill>
                  <a:srgbClr val="000000"/>
                </a:solidFill>
                <a:latin typeface="Arial"/>
              </a:rPr>
              <a:t>int</a:t>
            </a:r>
            <a:r>
              <a:rPr lang="en-US" sz="1110" b="0" strike="noStrike" spc="-12">
                <a:solidFill>
                  <a:srgbClr val="000000"/>
                </a:solidFill>
                <a:latin typeface="Arial"/>
              </a:rPr>
              <a:t>e</a:t>
            </a:r>
            <a:r>
              <a:rPr lang="en-US" sz="1110" b="0" strike="noStrike" spc="-1">
                <a:solidFill>
                  <a:srgbClr val="000000"/>
                </a:solidFill>
                <a:latin typeface="Arial"/>
              </a:rPr>
              <a:t>r</a:t>
            </a:r>
            <a:r>
              <a:rPr lang="en-US" sz="1110" b="0" strike="noStrike" spc="-15">
                <a:solidFill>
                  <a:srgbClr val="000000"/>
                </a:solidFill>
                <a:latin typeface="Arial"/>
              </a:rPr>
              <a:t>v</a:t>
            </a:r>
            <a:r>
              <a:rPr lang="en-US" sz="1110" b="0" strike="noStrike" spc="-1">
                <a:solidFill>
                  <a:srgbClr val="000000"/>
                </a:solidFill>
                <a:latin typeface="Arial"/>
              </a:rPr>
              <a:t>enu</a:t>
            </a:r>
            <a:r>
              <a:rPr lang="en-US" sz="1110" b="0" strike="noStrike" spc="659">
                <a:solidFill>
                  <a:srgbClr val="000000"/>
                </a:solidFill>
                <a:latin typeface="Arial"/>
              </a:rPr>
              <a:t>eà</a:t>
            </a:r>
            <a:endParaRPr lang="fr-FR" sz="1110" b="0" strike="noStrike" spc="-1">
              <a:solidFill>
                <a:srgbClr val="000000"/>
              </a:solidFill>
              <a:latin typeface="Arial"/>
            </a:endParaRPr>
          </a:p>
          <a:p>
            <a:pPr>
              <a:lnSpc>
                <a:spcPts val="1318"/>
              </a:lnSpc>
              <a:tabLst>
                <a:tab pos="344520" algn="l"/>
                <a:tab pos="943200" algn="l"/>
                <a:tab pos="1193400" algn="l"/>
                <a:tab pos="1868760" algn="l"/>
                <a:tab pos="2630520" algn="l"/>
                <a:tab pos="2842560" algn="l"/>
              </a:tabLst>
            </a:pPr>
            <a:r>
              <a:rPr lang="en-US" sz="1110" b="0" strike="noStrike" spc="-1">
                <a:solidFill>
                  <a:srgbClr val="000000"/>
                </a:solidFill>
                <a:latin typeface="ArialMT"/>
              </a:rPr>
              <a:t>l’issu</a:t>
            </a:r>
            <a:r>
              <a:rPr lang="en-US" sz="1110" b="0" strike="noStrike" spc="318">
                <a:solidFill>
                  <a:srgbClr val="000000"/>
                </a:solidFill>
                <a:latin typeface="ArialMT"/>
              </a:rPr>
              <a:t>e</a:t>
            </a:r>
            <a:r>
              <a:rPr lang="en-US" sz="1110" b="0" strike="noStrike" spc="-1">
                <a:solidFill>
                  <a:srgbClr val="000000"/>
                </a:solidFill>
                <a:latin typeface="ArialMT"/>
              </a:rPr>
              <a:t>d’un</a:t>
            </a:r>
            <a:r>
              <a:rPr lang="en-US" sz="1110" b="0" strike="noStrike" spc="307">
                <a:solidFill>
                  <a:srgbClr val="000000"/>
                </a:solidFill>
                <a:latin typeface="ArialMT"/>
              </a:rPr>
              <a:t>e</a:t>
            </a:r>
            <a:r>
              <a:rPr lang="en-US" sz="1110" b="0" strike="noStrike" spc="-1">
                <a:solidFill>
                  <a:srgbClr val="000000"/>
                </a:solidFill>
                <a:latin typeface="Arial"/>
              </a:rPr>
              <a:t>procédur</a:t>
            </a:r>
            <a:r>
              <a:rPr lang="en-US" sz="1110" b="0" strike="noStrike" spc="287">
                <a:solidFill>
                  <a:srgbClr val="000000"/>
                </a:solidFill>
                <a:latin typeface="Arial"/>
              </a:rPr>
              <a:t>e</a:t>
            </a:r>
            <a:r>
              <a:rPr lang="en-US" sz="1110" b="0" strike="noStrike" spc="-1">
                <a:solidFill>
                  <a:srgbClr val="000000"/>
                </a:solidFill>
                <a:latin typeface="Arial"/>
              </a:rPr>
              <a:t>irrégulière.</a:t>
            </a:r>
            <a:endParaRPr lang="fr-FR" sz="1110" b="0" strike="noStrike" spc="-1">
              <a:solidFill>
                <a:srgbClr val="000000"/>
              </a:solidFill>
              <a:latin typeface="Arial"/>
            </a:endParaRPr>
          </a:p>
        </p:txBody>
      </p:sp>
      <p:sp>
        <p:nvSpPr>
          <p:cNvPr id="45" name="Rectangle 284"/>
          <p:cNvSpPr/>
          <p:nvPr/>
        </p:nvSpPr>
        <p:spPr>
          <a:xfrm>
            <a:off x="4304520" y="4097520"/>
            <a:ext cx="3241080" cy="8391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Nou</a:t>
            </a:r>
            <a:r>
              <a:rPr lang="en-US" sz="1110" b="0" strike="noStrike" spc="-15">
                <a:solidFill>
                  <a:srgbClr val="000000"/>
                </a:solidFill>
                <a:latin typeface="Arial"/>
              </a:rPr>
              <a:t>v</a:t>
            </a:r>
            <a:r>
              <a:rPr lang="en-US" sz="1110" b="0" strike="noStrike" spc="-1">
                <a:solidFill>
                  <a:srgbClr val="000000"/>
                </a:solidFill>
                <a:latin typeface="Arial"/>
              </a:rPr>
              <a:t>ell</a:t>
            </a:r>
            <a:r>
              <a:rPr lang="en-US" sz="1110" b="0" strike="noStrike" spc="381">
                <a:solidFill>
                  <a:srgbClr val="000000"/>
                </a:solidFill>
                <a:latin typeface="Arial"/>
              </a:rPr>
              <a:t>e</a:t>
            </a:r>
            <a:r>
              <a:rPr lang="en-US" sz="1110" b="0" strike="noStrike" spc="-1">
                <a:solidFill>
                  <a:srgbClr val="000000"/>
                </a:solidFill>
                <a:latin typeface="Arial"/>
              </a:rPr>
              <a:t>obligatio</a:t>
            </a:r>
            <a:r>
              <a:rPr lang="en-US" sz="1110" b="0" strike="noStrike" spc="384">
                <a:solidFill>
                  <a:srgbClr val="000000"/>
                </a:solidFill>
                <a:latin typeface="Arial"/>
              </a:rPr>
              <a:t>n</a:t>
            </a:r>
            <a:r>
              <a:rPr lang="en-US" sz="1110" b="0" strike="noStrike" spc="-1">
                <a:solidFill>
                  <a:srgbClr val="000000"/>
                </a:solidFill>
                <a:latin typeface="Arial"/>
              </a:rPr>
              <a:t>depui</a:t>
            </a:r>
            <a:r>
              <a:rPr lang="en-US" sz="1110" b="0" strike="noStrike" spc="381">
                <a:solidFill>
                  <a:srgbClr val="000000"/>
                </a:solidFill>
                <a:latin typeface="Arial"/>
              </a:rPr>
              <a:t>s</a:t>
            </a:r>
            <a:r>
              <a:rPr lang="en-US" sz="1110" b="0" strike="noStrike" spc="-1">
                <a:solidFill>
                  <a:srgbClr val="000000"/>
                </a:solidFill>
                <a:latin typeface="Arial"/>
              </a:rPr>
              <a:t>l</a:t>
            </a:r>
            <a:r>
              <a:rPr lang="en-US" sz="1110" b="0" strike="noStrike" spc="381">
                <a:solidFill>
                  <a:srgbClr val="000000"/>
                </a:solidFill>
                <a:latin typeface="Arial"/>
              </a:rPr>
              <a:t>a</a:t>
            </a:r>
            <a:r>
              <a:rPr lang="en-US" sz="1110" b="0" strike="noStrike" spc="-1">
                <a:solidFill>
                  <a:srgbClr val="000000"/>
                </a:solidFill>
                <a:latin typeface="Arial"/>
              </a:rPr>
              <a:t>Lo</a:t>
            </a:r>
            <a:r>
              <a:rPr lang="en-US" sz="1110" b="0" strike="noStrike" spc="375">
                <a:solidFill>
                  <a:srgbClr val="000000"/>
                </a:solidFill>
                <a:latin typeface="Arial"/>
              </a:rPr>
              <a:t>i</a:t>
            </a:r>
            <a:r>
              <a:rPr lang="en-US" sz="1110" b="0" strike="noStrike" spc="-1">
                <a:solidFill>
                  <a:srgbClr val="000000"/>
                </a:solidFill>
                <a:latin typeface="Arial"/>
              </a:rPr>
              <a:t>d</a:t>
            </a:r>
            <a:r>
              <a:rPr lang="en-US" sz="1110" b="0" strike="noStrike" spc="381">
                <a:solidFill>
                  <a:srgbClr val="000000"/>
                </a:solidFill>
                <a:latin typeface="Arial"/>
              </a:rPr>
              <a:t>e</a:t>
            </a:r>
            <a:r>
              <a:rPr lang="en-US" sz="1110" b="0" strike="noStrike" spc="-1">
                <a:solidFill>
                  <a:srgbClr val="000000"/>
                </a:solidFill>
                <a:latin typeface="Arial"/>
              </a:rPr>
              <a:t>progr</a:t>
            </a:r>
            <a:r>
              <a:rPr lang="en-US" sz="1110" b="0" strike="noStrike" spc="-12">
                <a:solidFill>
                  <a:srgbClr val="000000"/>
                </a:solidFill>
                <a:latin typeface="Arial"/>
              </a:rPr>
              <a:t>a</a:t>
            </a:r>
            <a:r>
              <a:rPr lang="en-US" sz="1110" b="0" strike="noStrike" spc="-1">
                <a:solidFill>
                  <a:srgbClr val="000000"/>
                </a:solidFill>
                <a:latin typeface="Arial"/>
              </a:rPr>
              <a:t>mm</a:t>
            </a:r>
            <a:r>
              <a:rPr lang="en-US" sz="1110" b="0" strike="noStrike" spc="-15">
                <a:solidFill>
                  <a:srgbClr val="000000"/>
                </a:solidFill>
                <a:latin typeface="Arial"/>
              </a:rPr>
              <a:t>a</a:t>
            </a:r>
            <a:r>
              <a:rPr lang="en-US" sz="1110" b="0" strike="noStrike" spc="-1">
                <a:solidFill>
                  <a:srgbClr val="000000"/>
                </a:solidFill>
                <a:latin typeface="Arial"/>
              </a:rPr>
              <a:t>tion</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de</a:t>
            </a:r>
            <a:r>
              <a:rPr lang="en-US" sz="1110" b="0" strike="noStrike" spc="500">
                <a:solidFill>
                  <a:srgbClr val="000000"/>
                </a:solidFill>
                <a:latin typeface="Arial"/>
              </a:rPr>
              <a:t>s</a:t>
            </a:r>
            <a:r>
              <a:rPr lang="en-US" sz="1110" b="0" strike="noStrike" spc="-1">
                <a:solidFill>
                  <a:srgbClr val="000000"/>
                </a:solidFill>
                <a:latin typeface="Arial"/>
              </a:rPr>
              <a:t>finance</a:t>
            </a:r>
            <a:r>
              <a:rPr lang="en-US" sz="1110" b="0" strike="noStrike" spc="503">
                <a:solidFill>
                  <a:srgbClr val="000000"/>
                </a:solidFill>
                <a:latin typeface="Arial"/>
              </a:rPr>
              <a:t>s</a:t>
            </a:r>
            <a:r>
              <a:rPr lang="en-US" sz="1110" b="0" strike="noStrike" spc="-1">
                <a:solidFill>
                  <a:srgbClr val="000000"/>
                </a:solidFill>
                <a:latin typeface="Arial"/>
              </a:rPr>
              <a:t>publique</a:t>
            </a:r>
            <a:r>
              <a:rPr lang="en-US" sz="1110" b="0" strike="noStrike" spc="517">
                <a:solidFill>
                  <a:srgbClr val="000000"/>
                </a:solidFill>
                <a:latin typeface="Arial"/>
              </a:rPr>
              <a:t>s</a:t>
            </a:r>
            <a:r>
              <a:rPr lang="en-US" sz="1110" b="0" strike="noStrike" spc="-1">
                <a:solidFill>
                  <a:srgbClr val="000000"/>
                </a:solidFill>
                <a:latin typeface="Arial"/>
              </a:rPr>
              <a:t>201</a:t>
            </a:r>
            <a:r>
              <a:rPr lang="en-US" sz="1110" b="0" strike="noStrike" spc="511">
                <a:solidFill>
                  <a:srgbClr val="000000"/>
                </a:solidFill>
                <a:latin typeface="Arial"/>
              </a:rPr>
              <a:t>8</a:t>
            </a:r>
            <a:r>
              <a:rPr lang="en-US" sz="1110" b="0" strike="noStrike" spc="505">
                <a:solidFill>
                  <a:srgbClr val="000000"/>
                </a:solidFill>
                <a:latin typeface="Arial"/>
              </a:rPr>
              <a:t>-</a:t>
            </a:r>
            <a:r>
              <a:rPr lang="en-US" sz="1110" b="0" strike="noStrike" spc="-1">
                <a:solidFill>
                  <a:srgbClr val="000000"/>
                </a:solidFill>
                <a:latin typeface="Arial"/>
              </a:rPr>
              <a:t>202</a:t>
            </a:r>
            <a:r>
              <a:rPr lang="en-US" sz="1110" b="0" strike="noStrike" spc="500">
                <a:solidFill>
                  <a:srgbClr val="000000"/>
                </a:solidFill>
                <a:latin typeface="Arial"/>
              </a:rPr>
              <a:t>2</a:t>
            </a:r>
            <a:r>
              <a:rPr lang="en-US" sz="1110" b="0" strike="noStrike" spc="494">
                <a:solidFill>
                  <a:srgbClr val="000000"/>
                </a:solidFill>
                <a:latin typeface="Arial"/>
              </a:rPr>
              <a:t>:</a:t>
            </a:r>
            <a:r>
              <a:rPr lang="en-US" sz="1110" b="0" strike="noStrike" spc="-1">
                <a:solidFill>
                  <a:srgbClr val="000000"/>
                </a:solidFill>
                <a:latin typeface="Arial"/>
              </a:rPr>
              <a:t>fair</a:t>
            </a:r>
            <a:r>
              <a:rPr lang="en-US" sz="1110" b="0" strike="noStrike" spc="500">
                <a:solidFill>
                  <a:srgbClr val="000000"/>
                </a:solidFill>
                <a:latin typeface="Arial"/>
              </a:rPr>
              <a:t>e</a:t>
            </a:r>
            <a:r>
              <a:rPr lang="en-US" sz="1110" b="0" strike="noStrike" spc="-1">
                <a:solidFill>
                  <a:srgbClr val="000000"/>
                </a:solidFill>
                <a:latin typeface="Arial"/>
              </a:rPr>
              <a:t>f</a:t>
            </a:r>
            <a:r>
              <a:rPr lang="en-US" sz="1110" b="0" strike="noStrike" spc="-18">
                <a:solidFill>
                  <a:srgbClr val="000000"/>
                </a:solidFill>
                <a:latin typeface="Arial"/>
              </a:rPr>
              <a:t>i</a:t>
            </a:r>
            <a:r>
              <a:rPr lang="en-US" sz="1110" b="0" strike="noStrike" spc="-1">
                <a:solidFill>
                  <a:srgbClr val="000000"/>
                </a:solidFill>
                <a:latin typeface="Arial"/>
              </a:rPr>
              <a:t>g</a:t>
            </a:r>
            <a:r>
              <a:rPr lang="en-US" sz="1110" b="0" strike="noStrike" spc="-12">
                <a:solidFill>
                  <a:srgbClr val="000000"/>
                </a:solidFill>
                <a:latin typeface="Arial"/>
              </a:rPr>
              <a:t>u</a:t>
            </a:r>
            <a:r>
              <a:rPr lang="en-US" sz="1110" b="0" strike="noStrike" spc="-1">
                <a:solidFill>
                  <a:srgbClr val="000000"/>
                </a:solidFill>
                <a:latin typeface="Arial"/>
              </a:rPr>
              <a:t>r</a:t>
            </a:r>
            <a:r>
              <a:rPr lang="en-US" sz="1110" b="0" strike="noStrike" spc="-12">
                <a:solidFill>
                  <a:srgbClr val="000000"/>
                </a:solidFill>
                <a:latin typeface="Arial"/>
              </a:rPr>
              <a:t>er</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le</a:t>
            </a:r>
            <a:r>
              <a:rPr lang="en-US" sz="1110" b="0" strike="noStrike" spc="630">
                <a:solidFill>
                  <a:srgbClr val="000000"/>
                </a:solidFill>
                <a:latin typeface="Arial"/>
              </a:rPr>
              <a:t>s</a:t>
            </a:r>
            <a:r>
              <a:rPr lang="en-US" sz="1110" b="0" strike="noStrike" spc="-1">
                <a:solidFill>
                  <a:srgbClr val="000000"/>
                </a:solidFill>
                <a:latin typeface="Arial"/>
              </a:rPr>
              <a:t>obje</a:t>
            </a:r>
            <a:r>
              <a:rPr lang="en-US" sz="1110" b="0" strike="noStrike" spc="-18">
                <a:solidFill>
                  <a:srgbClr val="000000"/>
                </a:solidFill>
                <a:latin typeface="Arial"/>
              </a:rPr>
              <a:t>c</a:t>
            </a:r>
            <a:r>
              <a:rPr lang="en-US" sz="1110" b="0" strike="noStrike" spc="-1">
                <a:solidFill>
                  <a:srgbClr val="000000"/>
                </a:solidFill>
                <a:latin typeface="Arial"/>
              </a:rPr>
              <a:t>t</a:t>
            </a:r>
            <a:r>
              <a:rPr lang="en-US" sz="1110" b="0" strike="noStrike" spc="-18">
                <a:solidFill>
                  <a:srgbClr val="000000"/>
                </a:solidFill>
                <a:latin typeface="Arial"/>
              </a:rPr>
              <a:t>i</a:t>
            </a:r>
            <a:r>
              <a:rPr lang="en-US" sz="1110" b="0" strike="noStrike" spc="-1">
                <a:solidFill>
                  <a:srgbClr val="000000"/>
                </a:solidFill>
                <a:latin typeface="Arial"/>
              </a:rPr>
              <a:t>f</a:t>
            </a:r>
            <a:r>
              <a:rPr lang="en-US" sz="1110" b="0" strike="noStrike" spc="625">
                <a:solidFill>
                  <a:srgbClr val="000000"/>
                </a:solidFill>
                <a:latin typeface="Arial"/>
              </a:rPr>
              <a:t>s</a:t>
            </a:r>
            <a:r>
              <a:rPr lang="en-US" sz="1110" b="0" strike="noStrike" spc="-1">
                <a:solidFill>
                  <a:srgbClr val="000000"/>
                </a:solidFill>
                <a:latin typeface="ArialMT"/>
              </a:rPr>
              <a:t>d’é</a:t>
            </a:r>
            <a:r>
              <a:rPr lang="en-US" sz="1110" b="0" strike="noStrike" spc="-18">
                <a:solidFill>
                  <a:srgbClr val="000000"/>
                </a:solidFill>
                <a:latin typeface="ArialMT"/>
              </a:rPr>
              <a:t>v</a:t>
            </a:r>
            <a:r>
              <a:rPr lang="en-US" sz="1110" b="0" strike="noStrike" spc="-1">
                <a:solidFill>
                  <a:srgbClr val="000000"/>
                </a:solidFill>
                <a:latin typeface="ArialMT"/>
              </a:rPr>
              <a:t>olutio</a:t>
            </a:r>
            <a:r>
              <a:rPr lang="en-US" sz="1110" b="0" strike="noStrike" spc="644">
                <a:solidFill>
                  <a:srgbClr val="000000"/>
                </a:solidFill>
                <a:latin typeface="ArialMT"/>
              </a:rPr>
              <a:t>n</a:t>
            </a:r>
            <a:r>
              <a:rPr lang="en-US" sz="1110" b="0" strike="noStrike" spc="-1">
                <a:solidFill>
                  <a:srgbClr val="000000"/>
                </a:solidFill>
                <a:latin typeface="Arial"/>
              </a:rPr>
              <a:t>de</a:t>
            </a:r>
            <a:r>
              <a:rPr lang="en-US" sz="1110" b="0" strike="noStrike" spc="619">
                <a:solidFill>
                  <a:srgbClr val="000000"/>
                </a:solidFill>
                <a:latin typeface="Arial"/>
              </a:rPr>
              <a:t>s</a:t>
            </a:r>
            <a:r>
              <a:rPr lang="en-US" sz="1110" b="0" strike="noStrike" spc="-1">
                <a:solidFill>
                  <a:srgbClr val="000000"/>
                </a:solidFill>
                <a:latin typeface="Arial"/>
              </a:rPr>
              <a:t>dépense</a:t>
            </a:r>
            <a:r>
              <a:rPr lang="en-US" sz="1110" b="0" strike="noStrike" spc="605">
                <a:solidFill>
                  <a:srgbClr val="000000"/>
                </a:solidFill>
                <a:latin typeface="Arial"/>
              </a:rPr>
              <a:t>s</a:t>
            </a:r>
            <a:r>
              <a:rPr lang="en-US" sz="1110" b="0" strike="noStrike" spc="-1">
                <a:solidFill>
                  <a:srgbClr val="000000"/>
                </a:solidFill>
                <a:latin typeface="Arial"/>
              </a:rPr>
              <a:t>réelle</a:t>
            </a:r>
            <a:r>
              <a:rPr lang="en-US" sz="1110" b="0" strike="noStrike" spc="633">
                <a:solidFill>
                  <a:srgbClr val="000000"/>
                </a:solidFill>
                <a:latin typeface="Arial"/>
              </a:rPr>
              <a:t>s</a:t>
            </a:r>
            <a:r>
              <a:rPr lang="en-US" sz="1110" b="0" strike="noStrike" spc="-1">
                <a:solidFill>
                  <a:srgbClr val="000000"/>
                </a:solidFill>
                <a:latin typeface="Arial"/>
              </a:rPr>
              <a:t>de</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fon</a:t>
            </a:r>
            <a:r>
              <a:rPr lang="en-US" sz="1110" b="0" strike="noStrike" spc="-15">
                <a:solidFill>
                  <a:srgbClr val="000000"/>
                </a:solidFill>
                <a:latin typeface="Arial"/>
              </a:rPr>
              <a:t>c</a:t>
            </a:r>
            <a:r>
              <a:rPr lang="en-US" sz="1110" b="0" strike="noStrike" spc="-1">
                <a:solidFill>
                  <a:srgbClr val="000000"/>
                </a:solidFill>
                <a:latin typeface="Arial"/>
              </a:rPr>
              <a:t>tionneme</a:t>
            </a:r>
            <a:r>
              <a:rPr lang="en-US" sz="1110" b="0" strike="noStrike" spc="-18">
                <a:solidFill>
                  <a:srgbClr val="000000"/>
                </a:solidFill>
                <a:latin typeface="Arial"/>
              </a:rPr>
              <a:t>n</a:t>
            </a:r>
            <a:r>
              <a:rPr lang="en-US" sz="1110" b="0" strike="noStrike" spc="471">
                <a:solidFill>
                  <a:srgbClr val="000000"/>
                </a:solidFill>
                <a:latin typeface="Arial"/>
              </a:rPr>
              <a:t>t</a:t>
            </a:r>
            <a:r>
              <a:rPr lang="en-US" sz="1110" b="0" strike="noStrike" spc="-12">
                <a:solidFill>
                  <a:srgbClr val="000000"/>
                </a:solidFill>
                <a:latin typeface="Arial"/>
              </a:rPr>
              <a:t>e</a:t>
            </a:r>
            <a:r>
              <a:rPr lang="en-US" sz="1110" b="0" strike="noStrike" spc="471">
                <a:solidFill>
                  <a:srgbClr val="000000"/>
                </a:solidFill>
                <a:latin typeface="Arial"/>
              </a:rPr>
              <a:t>t</a:t>
            </a:r>
            <a:r>
              <a:rPr lang="en-US" sz="1110" b="0" strike="noStrike" spc="-1">
                <a:solidFill>
                  <a:srgbClr val="000000"/>
                </a:solidFill>
                <a:latin typeface="Arial"/>
              </a:rPr>
              <a:t>d</a:t>
            </a:r>
            <a:r>
              <a:rPr lang="en-US" sz="1110" b="0" strike="noStrike" spc="477">
                <a:solidFill>
                  <a:srgbClr val="000000"/>
                </a:solidFill>
                <a:latin typeface="Arial"/>
              </a:rPr>
              <a:t>u</a:t>
            </a:r>
            <a:r>
              <a:rPr lang="en-US" sz="1110" b="0" strike="noStrike" spc="-15">
                <a:solidFill>
                  <a:srgbClr val="000000"/>
                </a:solidFill>
                <a:latin typeface="Arial"/>
              </a:rPr>
              <a:t>b</a:t>
            </a:r>
            <a:r>
              <a:rPr lang="en-US" sz="1110" b="0" strike="noStrike" spc="-1">
                <a:solidFill>
                  <a:srgbClr val="000000"/>
                </a:solidFill>
                <a:latin typeface="Arial"/>
              </a:rPr>
              <a:t>esoi</a:t>
            </a:r>
            <a:r>
              <a:rPr lang="en-US" sz="1110" b="0" strike="noStrike" spc="477">
                <a:solidFill>
                  <a:srgbClr val="000000"/>
                </a:solidFill>
                <a:latin typeface="Arial"/>
              </a:rPr>
              <a:t>n</a:t>
            </a:r>
            <a:r>
              <a:rPr lang="en-US" sz="1110" b="0" strike="noStrike" spc="-1">
                <a:solidFill>
                  <a:srgbClr val="000000"/>
                </a:solidFill>
                <a:latin typeface="Arial"/>
              </a:rPr>
              <a:t>d</a:t>
            </a:r>
            <a:r>
              <a:rPr lang="en-US" sz="1110" b="0" strike="noStrike" spc="463">
                <a:solidFill>
                  <a:srgbClr val="000000"/>
                </a:solidFill>
                <a:latin typeface="Arial"/>
              </a:rPr>
              <a:t>e</a:t>
            </a:r>
            <a:r>
              <a:rPr lang="en-US" sz="1110" b="0" strike="noStrike" spc="-1">
                <a:solidFill>
                  <a:srgbClr val="000000"/>
                </a:solidFill>
                <a:latin typeface="Arial"/>
              </a:rPr>
              <a:t>financ</a:t>
            </a:r>
            <a:r>
              <a:rPr lang="en-US" sz="1110" b="0" strike="noStrike" spc="-18">
                <a:solidFill>
                  <a:srgbClr val="000000"/>
                </a:solidFill>
                <a:latin typeface="Arial"/>
              </a:rPr>
              <a:t>e</a:t>
            </a:r>
            <a:r>
              <a:rPr lang="en-US" sz="1110" b="0" strike="noStrike" spc="-1">
                <a:solidFill>
                  <a:srgbClr val="000000"/>
                </a:solidFill>
                <a:latin typeface="Arial"/>
              </a:rPr>
              <a:t>me</a:t>
            </a:r>
            <a:r>
              <a:rPr lang="en-US" sz="1110" b="0" strike="noStrike" spc="-18">
                <a:solidFill>
                  <a:srgbClr val="000000"/>
                </a:solidFill>
                <a:latin typeface="Arial"/>
              </a:rPr>
              <a:t>n</a:t>
            </a:r>
            <a:r>
              <a:rPr lang="en-US" sz="1110" b="0" strike="noStrike" spc="477">
                <a:solidFill>
                  <a:srgbClr val="000000"/>
                </a:solidFill>
                <a:latin typeface="Arial"/>
              </a:rPr>
              <a:t>t</a:t>
            </a:r>
            <a:r>
              <a:rPr lang="en-US" sz="1110" b="0" strike="noStrike" spc="-15">
                <a:solidFill>
                  <a:srgbClr val="000000"/>
                </a:solidFill>
                <a:latin typeface="Arial"/>
              </a:rPr>
              <a:t>d</a:t>
            </a:r>
            <a:r>
              <a:rPr lang="en-US" sz="1110" b="0" strike="noStrike" spc="477">
                <a:solidFill>
                  <a:srgbClr val="000000"/>
                </a:solidFill>
                <a:latin typeface="Arial"/>
              </a:rPr>
              <a:t>e</a:t>
            </a:r>
            <a:r>
              <a:rPr lang="en-US" sz="1110" b="0" strike="noStrike" spc="-1">
                <a:solidFill>
                  <a:srgbClr val="000000"/>
                </a:solidFill>
                <a:latin typeface="Arial"/>
              </a:rPr>
              <a:t>la</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collecti</a:t>
            </a:r>
            <a:r>
              <a:rPr lang="en-US" sz="1110" b="0" strike="noStrike" spc="-15">
                <a:solidFill>
                  <a:srgbClr val="000000"/>
                </a:solidFill>
                <a:latin typeface="Arial"/>
              </a:rPr>
              <a:t>v</a:t>
            </a:r>
            <a:r>
              <a:rPr lang="en-US" sz="1110" b="0" strike="noStrike" spc="-1">
                <a:solidFill>
                  <a:srgbClr val="000000"/>
                </a:solidFill>
                <a:latin typeface="Arial"/>
              </a:rPr>
              <a:t>it</a:t>
            </a:r>
            <a:r>
              <a:rPr lang="en-US" sz="1110" b="0" strike="noStrike" spc="321">
                <a:solidFill>
                  <a:srgbClr val="000000"/>
                </a:solidFill>
                <a:latin typeface="Arial"/>
              </a:rPr>
              <a:t>é</a:t>
            </a:r>
            <a:r>
              <a:rPr lang="en-US" sz="1110" b="0" strike="noStrike" spc="-1">
                <a:solidFill>
                  <a:srgbClr val="000000"/>
                </a:solidFill>
                <a:latin typeface="Arial"/>
              </a:rPr>
              <a:t>(B</a:t>
            </a:r>
            <a:r>
              <a:rPr lang="en-US" sz="1110" b="0" strike="noStrike" spc="293">
                <a:solidFill>
                  <a:srgbClr val="000000"/>
                </a:solidFill>
                <a:latin typeface="Arial"/>
              </a:rPr>
              <a:t>P</a:t>
            </a:r>
            <a:r>
              <a:rPr lang="en-US" sz="1110" b="0" strike="noStrike" spc="-1">
                <a:solidFill>
                  <a:srgbClr val="000000"/>
                </a:solidFill>
                <a:latin typeface="Arial"/>
              </a:rPr>
              <a:t>e</a:t>
            </a:r>
            <a:r>
              <a:rPr lang="en-US" sz="1110" b="0" strike="noStrike" spc="290">
                <a:solidFill>
                  <a:srgbClr val="000000"/>
                </a:solidFill>
                <a:latin typeface="Arial"/>
              </a:rPr>
              <a:t>t</a:t>
            </a:r>
            <a:r>
              <a:rPr lang="en-US" sz="1110" b="0" strike="noStrike" spc="-1">
                <a:solidFill>
                  <a:srgbClr val="000000"/>
                </a:solidFill>
                <a:latin typeface="Arial"/>
              </a:rPr>
              <a:t>BA).</a:t>
            </a:r>
            <a:endParaRPr lang="fr-FR" sz="1110" b="0" strike="noStrike" spc="-1">
              <a:solidFill>
                <a:srgbClr val="000000"/>
              </a:solidFill>
              <a:latin typeface="Arial"/>
            </a:endParaRPr>
          </a:p>
        </p:txBody>
      </p:sp>
      <p:sp>
        <p:nvSpPr>
          <p:cNvPr id="46" name="Rectangle 285"/>
          <p:cNvSpPr/>
          <p:nvPr/>
        </p:nvSpPr>
        <p:spPr>
          <a:xfrm>
            <a:off x="870840" y="1079280"/>
            <a:ext cx="3243240" cy="100728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A</a:t>
            </a:r>
            <a:r>
              <a:rPr lang="en-US" sz="1110" b="0" strike="noStrike" spc="-15">
                <a:solidFill>
                  <a:srgbClr val="000000"/>
                </a:solidFill>
                <a:latin typeface="Arial"/>
              </a:rPr>
              <a:t>v</a:t>
            </a:r>
            <a:r>
              <a:rPr lang="en-US" sz="1110" b="0" strike="noStrike" spc="-1">
                <a:solidFill>
                  <a:srgbClr val="000000"/>
                </a:solidFill>
                <a:latin typeface="Arial"/>
              </a:rPr>
              <a:t>an</a:t>
            </a:r>
            <a:r>
              <a:rPr lang="en-US" sz="1110" b="0" strike="noStrike" spc="338">
                <a:solidFill>
                  <a:srgbClr val="000000"/>
                </a:solidFill>
                <a:latin typeface="Arial"/>
              </a:rPr>
              <a:t>t</a:t>
            </a:r>
            <a:r>
              <a:rPr lang="en-US" sz="1110" b="0" strike="noStrike" spc="-1">
                <a:solidFill>
                  <a:srgbClr val="000000"/>
                </a:solidFill>
                <a:latin typeface="ArialMT"/>
              </a:rPr>
              <a:t>l’exame</a:t>
            </a:r>
            <a:r>
              <a:rPr lang="en-US" sz="1110" b="0" strike="noStrike" spc="327">
                <a:solidFill>
                  <a:srgbClr val="000000"/>
                </a:solidFill>
                <a:latin typeface="ArialMT"/>
              </a:rPr>
              <a:t>n</a:t>
            </a:r>
            <a:r>
              <a:rPr lang="en-US" sz="1110" b="0" strike="noStrike" spc="-1">
                <a:solidFill>
                  <a:srgbClr val="000000"/>
                </a:solidFill>
                <a:latin typeface="Arial"/>
              </a:rPr>
              <a:t>d</a:t>
            </a:r>
            <a:r>
              <a:rPr lang="en-US" sz="1110" b="0" strike="noStrike" spc="321">
                <a:solidFill>
                  <a:srgbClr val="000000"/>
                </a:solidFill>
                <a:latin typeface="Arial"/>
              </a:rPr>
              <a:t>u</a:t>
            </a:r>
            <a:r>
              <a:rPr lang="en-US" sz="1110" b="0" strike="noStrike" spc="-1">
                <a:solidFill>
                  <a:srgbClr val="000000"/>
                </a:solidFill>
                <a:latin typeface="Arial"/>
              </a:rPr>
              <a:t>bu</a:t>
            </a:r>
            <a:r>
              <a:rPr lang="en-US" sz="1110" b="0" strike="noStrike" spc="-15">
                <a:solidFill>
                  <a:srgbClr val="000000"/>
                </a:solidFill>
                <a:latin typeface="Arial"/>
              </a:rPr>
              <a:t>d</a:t>
            </a:r>
            <a:r>
              <a:rPr lang="en-US" sz="1110" b="0" strike="noStrike" spc="-1">
                <a:solidFill>
                  <a:srgbClr val="000000"/>
                </a:solidFill>
                <a:latin typeface="Arial"/>
              </a:rPr>
              <a:t>get</a:t>
            </a:r>
            <a:r>
              <a:rPr lang="en-US" sz="1110" b="0" strike="noStrike" spc="327">
                <a:solidFill>
                  <a:srgbClr val="000000"/>
                </a:solidFill>
                <a:latin typeface="Arial"/>
              </a:rPr>
              <a:t>,</a:t>
            </a:r>
            <a:r>
              <a:rPr lang="en-US" sz="1110" b="0" strike="noStrike" spc="-1">
                <a:solidFill>
                  <a:srgbClr val="000000"/>
                </a:solidFill>
                <a:latin typeface="ArialMT"/>
              </a:rPr>
              <a:t>l’exécut</a:t>
            </a:r>
            <a:r>
              <a:rPr lang="en-US" sz="1110" b="0" strike="noStrike" spc="-15">
                <a:solidFill>
                  <a:srgbClr val="000000"/>
                </a:solidFill>
                <a:latin typeface="ArialMT"/>
              </a:rPr>
              <a:t>i</a:t>
            </a:r>
            <a:r>
              <a:rPr lang="en-US" sz="1110" b="0" strike="noStrike" spc="341">
                <a:solidFill>
                  <a:srgbClr val="000000"/>
                </a:solidFill>
                <a:latin typeface="ArialMT"/>
              </a:rPr>
              <a:t>f</a:t>
            </a:r>
            <a:r>
              <a:rPr lang="en-US" sz="1110" b="0" strike="noStrike" spc="-1">
                <a:solidFill>
                  <a:srgbClr val="000000"/>
                </a:solidFill>
                <a:latin typeface="Arial"/>
              </a:rPr>
              <a:t>de</a:t>
            </a:r>
            <a:r>
              <a:rPr lang="en-US" sz="1110" b="0" strike="noStrike" spc="318">
                <a:solidFill>
                  <a:srgbClr val="000000"/>
                </a:solidFill>
                <a:latin typeface="Arial"/>
              </a:rPr>
              <a:t>s</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a:t>
            </a:r>
            <a:r>
              <a:rPr lang="en-US" sz="1110" b="0" strike="noStrike" spc="-15">
                <a:solidFill>
                  <a:srgbClr val="000000"/>
                </a:solidFill>
                <a:latin typeface="Arial"/>
              </a:rPr>
              <a:t>u</a:t>
            </a:r>
            <a:r>
              <a:rPr lang="en-US" sz="1110" b="0" strike="noStrike" spc="-1">
                <a:solidFill>
                  <a:srgbClr val="000000"/>
                </a:solidFill>
                <a:latin typeface="Arial"/>
              </a:rPr>
              <a:t>nes</a:t>
            </a:r>
            <a:endParaRPr lang="fr-FR" sz="1110" b="0" strike="noStrike" spc="-1">
              <a:solidFill>
                <a:srgbClr val="000000"/>
              </a:solidFill>
              <a:latin typeface="Arial"/>
            </a:endParaRPr>
          </a:p>
          <a:p>
            <a:pPr>
              <a:lnSpc>
                <a:spcPts val="1321"/>
              </a:lnSpc>
              <a:tabLst>
                <a:tab pos="283320" algn="l"/>
                <a:tab pos="667800" algn="l"/>
                <a:tab pos="949680" algn="l"/>
                <a:tab pos="1154160" algn="l"/>
                <a:tab pos="1512360" algn="l"/>
                <a:tab pos="2245320" algn="l"/>
                <a:tab pos="2597400" algn="l"/>
                <a:tab pos="3050280" algn="l"/>
              </a:tabLst>
            </a:pPr>
            <a:r>
              <a:rPr lang="en-US" sz="1110" b="0" strike="noStrike" spc="-1">
                <a:solidFill>
                  <a:srgbClr val="000000"/>
                </a:solidFill>
                <a:latin typeface="Arial"/>
              </a:rPr>
              <a:t>de	plus	de	3	500	habitant</a:t>
            </a:r>
            <a:r>
              <a:rPr lang="en-US" sz="1110" b="0" strike="noStrike" spc="-15">
                <a:solidFill>
                  <a:srgbClr val="000000"/>
                </a:solidFill>
                <a:latin typeface="Arial"/>
              </a:rPr>
              <a:t>s</a:t>
            </a:r>
            <a:r>
              <a:rPr lang="en-US" sz="1110" b="0" strike="noStrike" spc="-1">
                <a:solidFill>
                  <a:srgbClr val="000000"/>
                </a:solidFill>
                <a:latin typeface="Arial"/>
              </a:rPr>
              <a:t>,	des	EPCI	qui</a:t>
            </a:r>
            <a:endParaRPr lang="fr-FR" sz="1110" b="0" strike="noStrike" spc="-1">
              <a:solidFill>
                <a:srgbClr val="000000"/>
              </a:solidFill>
              <a:latin typeface="Arial"/>
            </a:endParaRPr>
          </a:p>
          <a:p>
            <a:pPr>
              <a:lnSpc>
                <a:spcPts val="1318"/>
              </a:lnSpc>
              <a:tabLst>
                <a:tab pos="283320" algn="l"/>
                <a:tab pos="667800" algn="l"/>
                <a:tab pos="949680" algn="l"/>
                <a:tab pos="1154160" algn="l"/>
                <a:tab pos="1512360" algn="l"/>
                <a:tab pos="2245320" algn="l"/>
                <a:tab pos="2597400" algn="l"/>
                <a:tab pos="3050280" algn="l"/>
              </a:tabLst>
            </a:pPr>
            <a:r>
              <a:rPr lang="en-US" sz="1110" b="0" strike="noStrike" spc="-1">
                <a:solidFill>
                  <a:srgbClr val="000000"/>
                </a:solidFill>
                <a:latin typeface="Arial"/>
              </a:rPr>
              <a:t>com</a:t>
            </a:r>
            <a:r>
              <a:rPr lang="en-US" sz="1110" b="0" strike="noStrike" spc="-12">
                <a:solidFill>
                  <a:srgbClr val="000000"/>
                </a:solidFill>
                <a:latin typeface="Arial"/>
              </a:rPr>
              <a:t>p</a:t>
            </a:r>
            <a:r>
              <a:rPr lang="en-US" sz="1110" b="0" strike="noStrike" spc="-1">
                <a:solidFill>
                  <a:srgbClr val="000000"/>
                </a:solidFill>
                <a:latin typeface="Arial"/>
              </a:rPr>
              <a:t>renne</a:t>
            </a:r>
            <a:r>
              <a:rPr lang="en-US" sz="1110" b="0" strike="noStrike" spc="-15">
                <a:solidFill>
                  <a:srgbClr val="000000"/>
                </a:solidFill>
                <a:latin typeface="Arial"/>
              </a:rPr>
              <a:t>n</a:t>
            </a:r>
            <a:r>
              <a:rPr lang="en-US" sz="1110" b="0" strike="noStrike" spc="545">
                <a:solidFill>
                  <a:srgbClr val="000000"/>
                </a:solidFill>
                <a:latin typeface="Arial"/>
              </a:rPr>
              <a:t>t</a:t>
            </a:r>
            <a:r>
              <a:rPr lang="en-US" sz="1110" b="0" strike="noStrike" spc="-1">
                <a:solidFill>
                  <a:srgbClr val="000000"/>
                </a:solidFill>
                <a:latin typeface="Arial"/>
              </a:rPr>
              <a:t>a</a:t>
            </a:r>
            <a:r>
              <a:rPr lang="en-US" sz="1110" b="0" strike="noStrike" spc="525">
                <a:solidFill>
                  <a:srgbClr val="000000"/>
                </a:solidFill>
                <a:latin typeface="Arial"/>
              </a:rPr>
              <a:t>u</a:t>
            </a:r>
            <a:r>
              <a:rPr lang="en-US" sz="1110" b="0" strike="noStrike" spc="-1">
                <a:solidFill>
                  <a:srgbClr val="000000"/>
                </a:solidFill>
                <a:latin typeface="Arial"/>
              </a:rPr>
              <a:t>moin</a:t>
            </a:r>
            <a:r>
              <a:rPr lang="en-US" sz="1110" b="0" strike="noStrike" spc="537">
                <a:solidFill>
                  <a:srgbClr val="000000"/>
                </a:solidFill>
                <a:latin typeface="Arial"/>
              </a:rPr>
              <a:t>s</a:t>
            </a:r>
            <a:r>
              <a:rPr lang="en-US" sz="1110" b="0" strike="noStrike" spc="-1">
                <a:solidFill>
                  <a:srgbClr val="000000"/>
                </a:solidFill>
                <a:latin typeface="Arial"/>
              </a:rPr>
              <a:t>un</a:t>
            </a:r>
            <a:r>
              <a:rPr lang="en-US" sz="1110" b="0" strike="noStrike" spc="548">
                <a:solidFill>
                  <a:srgbClr val="000000"/>
                </a:solidFill>
                <a:latin typeface="Arial"/>
              </a:rPr>
              <a:t>e</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mmun</a:t>
            </a:r>
            <a:r>
              <a:rPr lang="en-US" sz="1110" b="0" strike="noStrike" spc="540">
                <a:solidFill>
                  <a:srgbClr val="000000"/>
                </a:solidFill>
                <a:latin typeface="Arial"/>
              </a:rPr>
              <a:t>e</a:t>
            </a:r>
            <a:r>
              <a:rPr lang="en-US" sz="1110" b="0" strike="noStrike" spc="-1">
                <a:solidFill>
                  <a:srgbClr val="000000"/>
                </a:solidFill>
                <a:latin typeface="Arial"/>
              </a:rPr>
              <a:t>d</a:t>
            </a:r>
            <a:r>
              <a:rPr lang="en-US" sz="1110" b="0" strike="noStrike" spc="537">
                <a:solidFill>
                  <a:srgbClr val="000000"/>
                </a:solidFill>
                <a:latin typeface="Arial"/>
              </a:rPr>
              <a:t>e</a:t>
            </a:r>
            <a:r>
              <a:rPr lang="en-US" sz="1110" b="0" strike="noStrike" spc="-1">
                <a:solidFill>
                  <a:srgbClr val="000000"/>
                </a:solidFill>
                <a:latin typeface="Arial"/>
              </a:rPr>
              <a:t>plu</a:t>
            </a:r>
            <a:r>
              <a:rPr lang="en-US" sz="1110" b="0" strike="noStrike" spc="534">
                <a:solidFill>
                  <a:srgbClr val="000000"/>
                </a:solidFill>
                <a:latin typeface="Arial"/>
              </a:rPr>
              <a:t>s</a:t>
            </a:r>
            <a:r>
              <a:rPr lang="en-US" sz="1110" b="0" strike="noStrike" spc="-1">
                <a:solidFill>
                  <a:srgbClr val="000000"/>
                </a:solidFill>
                <a:latin typeface="Arial"/>
              </a:rPr>
              <a:t>de</a:t>
            </a:r>
            <a:endParaRPr lang="fr-FR" sz="1110" b="0" strike="noStrike" spc="-1">
              <a:solidFill>
                <a:srgbClr val="000000"/>
              </a:solidFill>
              <a:latin typeface="Arial"/>
            </a:endParaRPr>
          </a:p>
          <a:p>
            <a:pPr>
              <a:lnSpc>
                <a:spcPts val="1321"/>
              </a:lnSpc>
              <a:tabLst>
                <a:tab pos="283320" algn="l"/>
                <a:tab pos="667800" algn="l"/>
                <a:tab pos="949680" algn="l"/>
                <a:tab pos="1154160" algn="l"/>
                <a:tab pos="1512360" algn="l"/>
                <a:tab pos="2245320" algn="l"/>
                <a:tab pos="2597400" algn="l"/>
                <a:tab pos="3050280" algn="l"/>
              </a:tabLst>
            </a:pPr>
            <a:r>
              <a:rPr lang="en-US" sz="1110" b="0" strike="noStrike" spc="463">
                <a:solidFill>
                  <a:srgbClr val="000000"/>
                </a:solidFill>
                <a:latin typeface="Arial"/>
              </a:rPr>
              <a:t>3</a:t>
            </a:r>
            <a:r>
              <a:rPr lang="en-US" sz="1110" b="0" strike="noStrike" spc="-1">
                <a:solidFill>
                  <a:srgbClr val="000000"/>
                </a:solidFill>
                <a:latin typeface="Arial"/>
              </a:rPr>
              <a:t>50</a:t>
            </a:r>
            <a:r>
              <a:rPr lang="en-US" sz="1110" b="0" strike="noStrike" spc="452">
                <a:solidFill>
                  <a:srgbClr val="000000"/>
                </a:solidFill>
                <a:latin typeface="Arial"/>
              </a:rPr>
              <a:t>0</a:t>
            </a:r>
            <a:r>
              <a:rPr lang="en-US" sz="1110" b="0" strike="noStrike" spc="-1">
                <a:solidFill>
                  <a:srgbClr val="000000"/>
                </a:solidFill>
                <a:latin typeface="Arial"/>
              </a:rPr>
              <a:t>habita</a:t>
            </a:r>
            <a:r>
              <a:rPr lang="en-US" sz="1110" b="0" strike="noStrike" spc="-12">
                <a:solidFill>
                  <a:srgbClr val="000000"/>
                </a:solidFill>
                <a:latin typeface="Arial"/>
              </a:rPr>
              <a:t>n</a:t>
            </a:r>
            <a:r>
              <a:rPr lang="en-US" sz="1110" b="0" strike="noStrike" spc="-1">
                <a:solidFill>
                  <a:srgbClr val="000000"/>
                </a:solidFill>
                <a:latin typeface="Arial"/>
              </a:rPr>
              <a:t>ts</a:t>
            </a:r>
            <a:r>
              <a:rPr lang="en-US" sz="1110" b="0" strike="noStrike" spc="449">
                <a:solidFill>
                  <a:srgbClr val="000000"/>
                </a:solidFill>
                <a:latin typeface="Arial"/>
              </a:rPr>
              <a:t>,</a:t>
            </a:r>
            <a:r>
              <a:rPr lang="en-US" sz="1110" b="0" strike="noStrike" spc="-1">
                <a:solidFill>
                  <a:srgbClr val="000000"/>
                </a:solidFill>
                <a:latin typeface="Arial"/>
              </a:rPr>
              <a:t>de</a:t>
            </a:r>
            <a:r>
              <a:rPr lang="en-US" sz="1110" b="0" strike="noStrike" spc="454">
                <a:solidFill>
                  <a:srgbClr val="000000"/>
                </a:solidFill>
                <a:latin typeface="Arial"/>
              </a:rPr>
              <a:t>s</a:t>
            </a:r>
            <a:r>
              <a:rPr lang="en-US" sz="1110" b="0" strike="noStrike" spc="-1">
                <a:solidFill>
                  <a:srgbClr val="000000"/>
                </a:solidFill>
                <a:latin typeface="Arial"/>
              </a:rPr>
              <a:t>d</a:t>
            </a:r>
            <a:r>
              <a:rPr lang="en-US" sz="1110" b="0" strike="noStrike" spc="-18">
                <a:solidFill>
                  <a:srgbClr val="000000"/>
                </a:solidFill>
                <a:latin typeface="Arial"/>
              </a:rPr>
              <a:t>é</a:t>
            </a:r>
            <a:r>
              <a:rPr lang="en-US" sz="1110" b="0" strike="noStrike" spc="-1">
                <a:solidFill>
                  <a:srgbClr val="000000"/>
                </a:solidFill>
                <a:latin typeface="Arial"/>
              </a:rPr>
              <a:t>part</a:t>
            </a:r>
            <a:r>
              <a:rPr lang="en-US" sz="1110" b="0" strike="noStrike" spc="-15">
                <a:solidFill>
                  <a:srgbClr val="000000"/>
                </a:solidFill>
                <a:latin typeface="Arial"/>
              </a:rPr>
              <a:t>e</a:t>
            </a:r>
            <a:r>
              <a:rPr lang="en-US" sz="1110" b="0" strike="noStrike" spc="-1">
                <a:solidFill>
                  <a:srgbClr val="000000"/>
                </a:solidFill>
                <a:latin typeface="Arial"/>
              </a:rPr>
              <a:t>me</a:t>
            </a:r>
            <a:r>
              <a:rPr lang="en-US" sz="1110" b="0" strike="noStrike" spc="-18">
                <a:solidFill>
                  <a:srgbClr val="000000"/>
                </a:solidFill>
                <a:latin typeface="Arial"/>
              </a:rPr>
              <a:t>n</a:t>
            </a:r>
            <a:r>
              <a:rPr lang="en-US" sz="1110" b="0" strike="noStrike" spc="-1">
                <a:solidFill>
                  <a:srgbClr val="000000"/>
                </a:solidFill>
                <a:latin typeface="Arial"/>
              </a:rPr>
              <a:t>t</a:t>
            </a:r>
            <a:r>
              <a:rPr lang="en-US" sz="1110" b="0" strike="noStrike" spc="-15">
                <a:solidFill>
                  <a:srgbClr val="000000"/>
                </a:solidFill>
                <a:latin typeface="Arial"/>
              </a:rPr>
              <a:t>s</a:t>
            </a:r>
            <a:r>
              <a:rPr lang="en-US" sz="1110" b="0" strike="noStrike" spc="463">
                <a:solidFill>
                  <a:srgbClr val="000000"/>
                </a:solidFill>
                <a:latin typeface="Arial"/>
              </a:rPr>
              <a:t>,</a:t>
            </a:r>
            <a:r>
              <a:rPr lang="en-US" sz="1110" b="0" strike="noStrike" spc="-1">
                <a:solidFill>
                  <a:srgbClr val="000000"/>
                </a:solidFill>
                <a:latin typeface="Arial"/>
              </a:rPr>
              <a:t>de</a:t>
            </a:r>
            <a:r>
              <a:rPr lang="en-US" sz="1110" b="0" strike="noStrike" spc="440">
                <a:solidFill>
                  <a:srgbClr val="000000"/>
                </a:solidFill>
                <a:latin typeface="Arial"/>
              </a:rPr>
              <a:t>s</a:t>
            </a:r>
            <a:r>
              <a:rPr lang="en-US" sz="1110" b="0" strike="noStrike" spc="-1">
                <a:solidFill>
                  <a:srgbClr val="000000"/>
                </a:solidFill>
                <a:latin typeface="Arial"/>
              </a:rPr>
              <a:t>r</a:t>
            </a:r>
            <a:r>
              <a:rPr lang="en-US" sz="1110" b="0" strike="noStrike" spc="-15">
                <a:solidFill>
                  <a:srgbClr val="000000"/>
                </a:solidFill>
                <a:latin typeface="Arial"/>
              </a:rPr>
              <a:t>é</a:t>
            </a:r>
            <a:r>
              <a:rPr lang="en-US" sz="1110" b="0" strike="noStrike" spc="-1">
                <a:solidFill>
                  <a:srgbClr val="000000"/>
                </a:solidFill>
                <a:latin typeface="Arial"/>
              </a:rPr>
              <a:t>gion</a:t>
            </a:r>
            <a:r>
              <a:rPr lang="en-US" sz="1110" b="0" strike="noStrike" spc="469">
                <a:solidFill>
                  <a:srgbClr val="000000"/>
                </a:solidFill>
                <a:latin typeface="Arial"/>
              </a:rPr>
              <a:t>s</a:t>
            </a:r>
            <a:r>
              <a:rPr lang="en-US" sz="1110" b="0" strike="noStrike" spc="-15">
                <a:solidFill>
                  <a:srgbClr val="000000"/>
                </a:solidFill>
                <a:latin typeface="Arial"/>
              </a:rPr>
              <a:t>et</a:t>
            </a:r>
            <a:endParaRPr lang="fr-FR" sz="1110" b="0" strike="noStrike" spc="-1">
              <a:solidFill>
                <a:srgbClr val="000000"/>
              </a:solidFill>
              <a:latin typeface="Arial"/>
            </a:endParaRPr>
          </a:p>
          <a:p>
            <a:pPr>
              <a:lnSpc>
                <a:spcPts val="1321"/>
              </a:lnSpc>
              <a:tabLst>
                <a:tab pos="385560" algn="l"/>
                <a:tab pos="1238040" algn="l"/>
                <a:tab pos="1940400" algn="l"/>
                <a:tab pos="2178000" algn="l"/>
                <a:tab pos="2562480" algn="l"/>
              </a:tabLst>
            </a:pPr>
            <a:r>
              <a:rPr lang="en-US" sz="1110" b="0" strike="noStrike" spc="-1">
                <a:solidFill>
                  <a:srgbClr val="000000"/>
                </a:solidFill>
                <a:latin typeface="Arial"/>
              </a:rPr>
              <a:t>des	m</a:t>
            </a:r>
            <a:r>
              <a:rPr lang="en-US" sz="1110" b="0" strike="noStrike" spc="-12">
                <a:solidFill>
                  <a:srgbClr val="000000"/>
                </a:solidFill>
                <a:latin typeface="Arial"/>
              </a:rPr>
              <a:t>é</a:t>
            </a:r>
            <a:r>
              <a:rPr lang="en-US" sz="1110" b="0" strike="noStrike" spc="-1">
                <a:solidFill>
                  <a:srgbClr val="000000"/>
                </a:solidFill>
                <a:latin typeface="Arial"/>
              </a:rPr>
              <a:t>tropoles	</a:t>
            </a:r>
            <a:r>
              <a:rPr lang="en-US" sz="1110" b="0" strike="noStrike" spc="-15">
                <a:solidFill>
                  <a:srgbClr val="000000"/>
                </a:solidFill>
                <a:latin typeface="Arial"/>
              </a:rPr>
              <a:t>p</a:t>
            </a:r>
            <a:r>
              <a:rPr lang="en-US" sz="1110" b="0" strike="noStrike" spc="-1">
                <a:solidFill>
                  <a:srgbClr val="000000"/>
                </a:solidFill>
                <a:latin typeface="Arial"/>
              </a:rPr>
              <a:t>ré</a:t>
            </a:r>
            <a:r>
              <a:rPr lang="en-US" sz="1110" b="0" strike="noStrike" spc="-15">
                <a:solidFill>
                  <a:srgbClr val="000000"/>
                </a:solidFill>
                <a:latin typeface="Arial"/>
              </a:rPr>
              <a:t>s</a:t>
            </a:r>
            <a:r>
              <a:rPr lang="en-US" sz="1110" b="0" strike="noStrike" spc="-1">
                <a:solidFill>
                  <a:srgbClr val="000000"/>
                </a:solidFill>
                <a:latin typeface="Arial"/>
              </a:rPr>
              <a:t>ente	à	son	ass</a:t>
            </a:r>
            <a:r>
              <a:rPr lang="en-US" sz="1110" b="0" strike="noStrike" spc="-18">
                <a:solidFill>
                  <a:srgbClr val="000000"/>
                </a:solidFill>
                <a:latin typeface="Arial"/>
              </a:rPr>
              <a:t>e</a:t>
            </a:r>
            <a:r>
              <a:rPr lang="en-US" sz="1110" b="0" strike="noStrike" spc="-1">
                <a:solidFill>
                  <a:srgbClr val="000000"/>
                </a:solidFill>
                <a:latin typeface="Arial"/>
              </a:rPr>
              <a:t>m</a:t>
            </a:r>
            <a:r>
              <a:rPr lang="en-US" sz="1110" b="0" strike="noStrike" spc="-15">
                <a:solidFill>
                  <a:srgbClr val="000000"/>
                </a:solidFill>
                <a:latin typeface="Arial"/>
              </a:rPr>
              <a:t>b</a:t>
            </a:r>
            <a:r>
              <a:rPr lang="en-US" sz="1110" b="0" strike="noStrike" spc="-1">
                <a:solidFill>
                  <a:srgbClr val="000000"/>
                </a:solidFill>
                <a:latin typeface="Arial"/>
              </a:rPr>
              <a:t>lée</a:t>
            </a:r>
            <a:endParaRPr lang="fr-FR" sz="1110" b="0" strike="noStrike" spc="-1">
              <a:solidFill>
                <a:srgbClr val="000000"/>
              </a:solidFill>
              <a:latin typeface="Arial"/>
            </a:endParaRPr>
          </a:p>
          <a:p>
            <a:pPr>
              <a:lnSpc>
                <a:spcPts val="1321"/>
              </a:lnSpc>
              <a:tabLst>
                <a:tab pos="385560" algn="l"/>
                <a:tab pos="1238040" algn="l"/>
                <a:tab pos="1940400" algn="l"/>
                <a:tab pos="2178000" algn="l"/>
                <a:tab pos="2562480" algn="l"/>
              </a:tabLst>
            </a:pPr>
            <a:r>
              <a:rPr lang="en-US" sz="1110" b="0" strike="noStrike" spc="-1">
                <a:solidFill>
                  <a:srgbClr val="000000"/>
                </a:solidFill>
                <a:latin typeface="Arial"/>
              </a:rPr>
              <a:t>délibérant</a:t>
            </a:r>
            <a:r>
              <a:rPr lang="en-US" sz="1110" b="0" strike="noStrike" spc="301">
                <a:solidFill>
                  <a:srgbClr val="000000"/>
                </a:solidFill>
                <a:latin typeface="Arial"/>
              </a:rPr>
              <a:t>e</a:t>
            </a:r>
            <a:r>
              <a:rPr lang="en-US" sz="1110" b="0" strike="noStrike" spc="-1">
                <a:solidFill>
                  <a:srgbClr val="000000"/>
                </a:solidFill>
                <a:latin typeface="Arial"/>
              </a:rPr>
              <a:t>u</a:t>
            </a:r>
            <a:r>
              <a:rPr lang="en-US" sz="1110" b="0" strike="noStrike" spc="293">
                <a:solidFill>
                  <a:srgbClr val="000000"/>
                </a:solidFill>
                <a:latin typeface="Arial"/>
              </a:rPr>
              <a:t>n</a:t>
            </a:r>
            <a:r>
              <a:rPr lang="en-US" sz="1110" b="0" strike="noStrike" spc="-1">
                <a:solidFill>
                  <a:srgbClr val="000000"/>
                </a:solidFill>
                <a:latin typeface="Arial"/>
              </a:rPr>
              <a:t>rappor</a:t>
            </a:r>
            <a:r>
              <a:rPr lang="en-US" sz="1110" b="0" strike="noStrike" spc="282">
                <a:solidFill>
                  <a:srgbClr val="000000"/>
                </a:solidFill>
                <a:latin typeface="Arial"/>
              </a:rPr>
              <a:t>t</a:t>
            </a:r>
            <a:r>
              <a:rPr lang="en-US" sz="1110" b="0" strike="noStrike" spc="-1">
                <a:solidFill>
                  <a:srgbClr val="000000"/>
                </a:solidFill>
                <a:latin typeface="Arial"/>
              </a:rPr>
              <a:t>su</a:t>
            </a:r>
            <a:r>
              <a:rPr lang="en-US" sz="1110" b="0" strike="noStrike" spc="290">
                <a:solidFill>
                  <a:srgbClr val="000000"/>
                </a:solidFill>
                <a:latin typeface="Arial"/>
              </a:rPr>
              <a:t>r:</a:t>
            </a:r>
            <a:endParaRPr lang="fr-FR" sz="1110" b="0" strike="noStrike" spc="-1">
              <a:solidFill>
                <a:srgbClr val="000000"/>
              </a:solidFill>
              <a:latin typeface="Arial"/>
            </a:endParaRPr>
          </a:p>
        </p:txBody>
      </p:sp>
      <p:sp>
        <p:nvSpPr>
          <p:cNvPr id="47" name="Rectangle 286"/>
          <p:cNvSpPr/>
          <p:nvPr/>
        </p:nvSpPr>
        <p:spPr>
          <a:xfrm>
            <a:off x="786600" y="2135880"/>
            <a:ext cx="3412440" cy="13424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172080" algn="l"/>
                <a:tab pos="544320" algn="l"/>
                <a:tab pos="1458720" algn="l"/>
                <a:tab pos="2379600" algn="l"/>
                <a:tab pos="2609640" algn="l"/>
              </a:tabLst>
            </a:pPr>
            <a:r>
              <a:rPr lang="en-US" sz="1110" b="0" strike="noStrike" spc="-1">
                <a:solidFill>
                  <a:srgbClr val="000000"/>
                </a:solidFill>
                <a:latin typeface="ArialMT"/>
              </a:rPr>
              <a:t>•	</a:t>
            </a:r>
            <a:r>
              <a:rPr lang="en-US" sz="1110" b="0" strike="noStrike" spc="-1">
                <a:solidFill>
                  <a:srgbClr val="000000"/>
                </a:solidFill>
                <a:latin typeface="Arial"/>
              </a:rPr>
              <a:t>les	</a:t>
            </a:r>
            <a:r>
              <a:rPr lang="en-US" sz="1110" b="0" strike="noStrike" spc="-15">
                <a:solidFill>
                  <a:srgbClr val="000000"/>
                </a:solidFill>
                <a:latin typeface="Arial"/>
              </a:rPr>
              <a:t>o</a:t>
            </a:r>
            <a:r>
              <a:rPr lang="en-US" sz="1110" b="0" strike="noStrike" spc="-1">
                <a:solidFill>
                  <a:srgbClr val="000000"/>
                </a:solidFill>
                <a:latin typeface="Arial"/>
              </a:rPr>
              <a:t>rient</a:t>
            </a:r>
            <a:r>
              <a:rPr lang="en-US" sz="1110" b="0" strike="noStrike" spc="-15">
                <a:solidFill>
                  <a:srgbClr val="000000"/>
                </a:solidFill>
                <a:latin typeface="Arial"/>
              </a:rPr>
              <a:t>a</a:t>
            </a:r>
            <a:r>
              <a:rPr lang="en-US" sz="1110" b="0" strike="noStrike" spc="-1">
                <a:solidFill>
                  <a:srgbClr val="000000"/>
                </a:solidFill>
                <a:latin typeface="Arial"/>
              </a:rPr>
              <a:t>tions	bu</a:t>
            </a:r>
            <a:r>
              <a:rPr lang="en-US" sz="1110" b="0" strike="noStrike" spc="-15">
                <a:solidFill>
                  <a:srgbClr val="000000"/>
                </a:solidFill>
                <a:latin typeface="Arial"/>
              </a:rPr>
              <a:t>d</a:t>
            </a:r>
            <a:r>
              <a:rPr lang="en-US" sz="1110" b="0" strike="noStrike" spc="-1">
                <a:solidFill>
                  <a:srgbClr val="000000"/>
                </a:solidFill>
                <a:latin typeface="Arial"/>
              </a:rPr>
              <a:t>g</a:t>
            </a:r>
            <a:r>
              <a:rPr lang="en-US" sz="1110" b="0" strike="noStrike" spc="-15">
                <a:solidFill>
                  <a:srgbClr val="000000"/>
                </a:solidFill>
                <a:latin typeface="Arial"/>
              </a:rPr>
              <a:t>é</a:t>
            </a:r>
            <a:r>
              <a:rPr lang="en-US" sz="1110" b="0" strike="noStrike" spc="-1">
                <a:solidFill>
                  <a:srgbClr val="000000"/>
                </a:solidFill>
                <a:latin typeface="Arial"/>
              </a:rPr>
              <a:t>taires	:	é</a:t>
            </a:r>
            <a:r>
              <a:rPr lang="en-US" sz="1110" b="0" strike="noStrike" spc="-15">
                <a:solidFill>
                  <a:srgbClr val="000000"/>
                </a:solidFill>
                <a:latin typeface="Arial"/>
              </a:rPr>
              <a:t>v</a:t>
            </a:r>
            <a:r>
              <a:rPr lang="en-US" sz="1110" b="0" strike="noStrike" spc="-1">
                <a:solidFill>
                  <a:srgbClr val="000000"/>
                </a:solidFill>
                <a:latin typeface="Arial"/>
              </a:rPr>
              <a:t>olutions</a:t>
            </a:r>
            <a:endParaRPr lang="fr-FR" sz="1110" b="0" strike="noStrike" spc="-1">
              <a:solidFill>
                <a:srgbClr val="000000"/>
              </a:solidFill>
              <a:latin typeface="Arial"/>
            </a:endParaRPr>
          </a:p>
          <a:p>
            <a:pPr marL="172080">
              <a:lnSpc>
                <a:spcPts val="1321"/>
              </a:lnSpc>
              <a:tabLst>
                <a:tab pos="1291320" algn="l"/>
                <a:tab pos="1638720" algn="l"/>
                <a:tab pos="2437560" algn="l"/>
                <a:tab pos="2743920" algn="l"/>
              </a:tabLst>
            </a:pPr>
            <a:r>
              <a:rPr lang="en-US" sz="1110" b="0" strike="noStrike" spc="-1">
                <a:solidFill>
                  <a:srgbClr val="000000"/>
                </a:solidFill>
                <a:latin typeface="Arial"/>
              </a:rPr>
              <a:t>pré</a:t>
            </a:r>
            <a:r>
              <a:rPr lang="en-US" sz="1110" b="0" strike="noStrike" spc="-12">
                <a:solidFill>
                  <a:srgbClr val="000000"/>
                </a:solidFill>
                <a:latin typeface="Arial"/>
              </a:rPr>
              <a:t>v</a:t>
            </a:r>
            <a:r>
              <a:rPr lang="en-US" sz="1110" b="0" strike="noStrike" spc="-1">
                <a:solidFill>
                  <a:srgbClr val="000000"/>
                </a:solidFill>
                <a:latin typeface="Arial"/>
              </a:rPr>
              <a:t>isionnelles	de	dépenses	</a:t>
            </a:r>
            <a:r>
              <a:rPr lang="en-US" sz="1110" b="0" strike="noStrike" spc="-15">
                <a:solidFill>
                  <a:srgbClr val="000000"/>
                </a:solidFill>
                <a:latin typeface="Arial"/>
              </a:rPr>
              <a:t>e</a:t>
            </a:r>
            <a:r>
              <a:rPr lang="en-US" sz="1110" b="0" strike="noStrike" spc="-1">
                <a:solidFill>
                  <a:srgbClr val="000000"/>
                </a:solidFill>
                <a:latin typeface="Arial"/>
              </a:rPr>
              <a:t>t	rec</a:t>
            </a:r>
            <a:r>
              <a:rPr lang="en-US" sz="1110" b="0" strike="noStrike" spc="-18">
                <a:solidFill>
                  <a:srgbClr val="000000"/>
                </a:solidFill>
                <a:latin typeface="Arial"/>
              </a:rPr>
              <a:t>e</a:t>
            </a:r>
            <a:r>
              <a:rPr lang="en-US" sz="1110" b="0" strike="noStrike" spc="-1">
                <a:solidFill>
                  <a:srgbClr val="000000"/>
                </a:solidFill>
                <a:latin typeface="Arial"/>
              </a:rPr>
              <a:t>tt</a:t>
            </a:r>
            <a:r>
              <a:rPr lang="en-US" sz="1110" b="0" strike="noStrike" spc="-15">
                <a:solidFill>
                  <a:srgbClr val="000000"/>
                </a:solidFill>
                <a:latin typeface="Arial"/>
              </a:rPr>
              <a:t>es</a:t>
            </a:r>
            <a:endParaRPr lang="fr-FR" sz="1110" b="0" strike="noStrike" spc="-1">
              <a:solidFill>
                <a:srgbClr val="000000"/>
              </a:solidFill>
              <a:latin typeface="Arial"/>
            </a:endParaRPr>
          </a:p>
          <a:p>
            <a:pPr marL="172080">
              <a:lnSpc>
                <a:spcPts val="1321"/>
              </a:lnSpc>
              <a:tabLst>
                <a:tab pos="1291320" algn="l"/>
                <a:tab pos="1638720" algn="l"/>
                <a:tab pos="2437560" algn="l"/>
                <a:tab pos="2743920" algn="l"/>
              </a:tabLst>
            </a:pPr>
            <a:r>
              <a:rPr lang="en-US" sz="1110" b="0" strike="noStrike" spc="-1">
                <a:solidFill>
                  <a:srgbClr val="000000"/>
                </a:solidFill>
                <a:latin typeface="Arial"/>
              </a:rPr>
              <a:t>(fon</a:t>
            </a:r>
            <a:r>
              <a:rPr lang="en-US" sz="1110" b="0" strike="noStrike" spc="-15">
                <a:solidFill>
                  <a:srgbClr val="000000"/>
                </a:solidFill>
                <a:latin typeface="Arial"/>
              </a:rPr>
              <a:t>c</a:t>
            </a:r>
            <a:r>
              <a:rPr lang="en-US" sz="1110" b="0" strike="noStrike" spc="-1">
                <a:solidFill>
                  <a:srgbClr val="000000"/>
                </a:solidFill>
                <a:latin typeface="Arial"/>
              </a:rPr>
              <a:t>tionneme</a:t>
            </a:r>
            <a:r>
              <a:rPr lang="en-US" sz="1110" b="0" strike="noStrike" spc="-18">
                <a:solidFill>
                  <a:srgbClr val="000000"/>
                </a:solidFill>
                <a:latin typeface="Arial"/>
              </a:rPr>
              <a:t>n</a:t>
            </a:r>
            <a:r>
              <a:rPr lang="en-US" sz="1110" b="0" strike="noStrike" spc="440">
                <a:solidFill>
                  <a:srgbClr val="000000"/>
                </a:solidFill>
                <a:latin typeface="Arial"/>
              </a:rPr>
              <a:t>t</a:t>
            </a:r>
            <a:r>
              <a:rPr lang="en-US" sz="1110" b="0" strike="noStrike" spc="-15">
                <a:solidFill>
                  <a:srgbClr val="000000"/>
                </a:solidFill>
                <a:latin typeface="Arial"/>
              </a:rPr>
              <a:t>e</a:t>
            </a:r>
            <a:r>
              <a:rPr lang="en-US" sz="1110" b="0" strike="noStrike" spc="435">
                <a:solidFill>
                  <a:srgbClr val="000000"/>
                </a:solidFill>
                <a:latin typeface="Arial"/>
              </a:rPr>
              <a:t>t</a:t>
            </a:r>
            <a:r>
              <a:rPr lang="en-US" sz="1110" b="0" strike="noStrike" spc="-1">
                <a:solidFill>
                  <a:srgbClr val="000000"/>
                </a:solidFill>
                <a:latin typeface="Arial"/>
              </a:rPr>
              <a:t>in</a:t>
            </a:r>
            <a:r>
              <a:rPr lang="en-US" sz="1110" b="0" strike="noStrike" spc="-15">
                <a:solidFill>
                  <a:srgbClr val="000000"/>
                </a:solidFill>
                <a:latin typeface="Arial"/>
              </a:rPr>
              <a:t>v</a:t>
            </a:r>
            <a:r>
              <a:rPr lang="en-US" sz="1110" b="0" strike="noStrike" spc="-1">
                <a:solidFill>
                  <a:srgbClr val="000000"/>
                </a:solidFill>
                <a:latin typeface="Arial"/>
              </a:rPr>
              <a:t>estisseme</a:t>
            </a:r>
            <a:r>
              <a:rPr lang="en-US" sz="1110" b="0" strike="noStrike" spc="-15">
                <a:solidFill>
                  <a:srgbClr val="000000"/>
                </a:solidFill>
                <a:latin typeface="Arial"/>
              </a:rPr>
              <a:t>n</a:t>
            </a:r>
            <a:r>
              <a:rPr lang="en-US" sz="1110" b="0" strike="noStrike" spc="-1">
                <a:solidFill>
                  <a:srgbClr val="000000"/>
                </a:solidFill>
                <a:latin typeface="Arial"/>
              </a:rPr>
              <a:t>t)</a:t>
            </a:r>
            <a:r>
              <a:rPr lang="en-US" sz="1110" b="0" strike="noStrike" spc="440">
                <a:solidFill>
                  <a:srgbClr val="000000"/>
                </a:solidFill>
                <a:latin typeface="Arial"/>
              </a:rPr>
              <a:t>,</a:t>
            </a:r>
            <a:r>
              <a:rPr lang="en-US" sz="1110" b="0" strike="noStrike" spc="-1">
                <a:solidFill>
                  <a:srgbClr val="000000"/>
                </a:solidFill>
                <a:latin typeface="Arial"/>
              </a:rPr>
              <a:t>e</a:t>
            </a:r>
            <a:r>
              <a:rPr lang="en-US" sz="1110" b="0" strike="noStrike" spc="429">
                <a:solidFill>
                  <a:srgbClr val="000000"/>
                </a:solidFill>
                <a:latin typeface="Arial"/>
              </a:rPr>
              <a:t>n</a:t>
            </a:r>
            <a:r>
              <a:rPr lang="en-US" sz="1110" b="0" strike="noStrike" spc="-15">
                <a:solidFill>
                  <a:srgbClr val="000000"/>
                </a:solidFill>
                <a:latin typeface="Arial"/>
              </a:rPr>
              <a:t>p</a:t>
            </a:r>
            <a:r>
              <a:rPr lang="en-US" sz="1110" b="0" strike="noStrike" spc="-1">
                <a:solidFill>
                  <a:srgbClr val="000000"/>
                </a:solidFill>
                <a:latin typeface="Arial"/>
              </a:rPr>
              <a:t>récisa</a:t>
            </a:r>
            <a:r>
              <a:rPr lang="en-US" sz="1110" b="0" strike="noStrike" spc="-18">
                <a:solidFill>
                  <a:srgbClr val="000000"/>
                </a:solidFill>
                <a:latin typeface="Arial"/>
              </a:rPr>
              <a:t>nt</a:t>
            </a:r>
            <a:endParaRPr lang="fr-FR" sz="1110" b="0" strike="noStrike" spc="-1">
              <a:solidFill>
                <a:srgbClr val="000000"/>
              </a:solidFill>
              <a:latin typeface="Arial"/>
            </a:endParaRPr>
          </a:p>
          <a:p>
            <a:pPr marL="172080">
              <a:lnSpc>
                <a:spcPts val="1318"/>
              </a:lnSpc>
              <a:tabLst>
                <a:tab pos="1291320" algn="l"/>
                <a:tab pos="1638720" algn="l"/>
                <a:tab pos="2437560" algn="l"/>
                <a:tab pos="2743920" algn="l"/>
              </a:tabLst>
            </a:pPr>
            <a:r>
              <a:rPr lang="en-US" sz="1110" b="0" strike="noStrike" spc="-1">
                <a:solidFill>
                  <a:srgbClr val="000000"/>
                </a:solidFill>
                <a:latin typeface="Arial"/>
              </a:rPr>
              <a:t>le</a:t>
            </a:r>
            <a:r>
              <a:rPr lang="en-US" sz="1110" b="0" strike="noStrike" spc="525">
                <a:solidFill>
                  <a:srgbClr val="000000"/>
                </a:solidFill>
                <a:latin typeface="Arial"/>
              </a:rPr>
              <a:t>s</a:t>
            </a:r>
            <a:r>
              <a:rPr lang="en-US" sz="1110" b="0" strike="noStrike" spc="-1">
                <a:solidFill>
                  <a:srgbClr val="000000"/>
                </a:solidFill>
                <a:latin typeface="Arial"/>
              </a:rPr>
              <a:t>hypothèse</a:t>
            </a:r>
            <a:r>
              <a:rPr lang="en-US" sz="1110" b="0" strike="noStrike" spc="500">
                <a:solidFill>
                  <a:srgbClr val="000000"/>
                </a:solidFill>
                <a:latin typeface="Arial"/>
              </a:rPr>
              <a:t>s</a:t>
            </a:r>
            <a:r>
              <a:rPr lang="en-US" sz="1110" b="0" strike="noStrike" spc="-1">
                <a:solidFill>
                  <a:srgbClr val="000000"/>
                </a:solidFill>
                <a:latin typeface="ArialMT"/>
              </a:rPr>
              <a:t>d’é</a:t>
            </a:r>
            <a:r>
              <a:rPr lang="en-US" sz="1110" b="0" strike="noStrike" spc="-15">
                <a:solidFill>
                  <a:srgbClr val="000000"/>
                </a:solidFill>
                <a:latin typeface="ArialMT"/>
              </a:rPr>
              <a:t>v</a:t>
            </a:r>
            <a:r>
              <a:rPr lang="en-US" sz="1110" b="0" strike="noStrike" spc="-1">
                <a:solidFill>
                  <a:srgbClr val="000000"/>
                </a:solidFill>
                <a:latin typeface="ArialMT"/>
              </a:rPr>
              <a:t>olutio</a:t>
            </a:r>
            <a:r>
              <a:rPr lang="en-US" sz="1110" b="0" strike="noStrike" spc="514">
                <a:solidFill>
                  <a:srgbClr val="000000"/>
                </a:solidFill>
                <a:latin typeface="ArialMT"/>
              </a:rPr>
              <a:t>n</a:t>
            </a:r>
            <a:r>
              <a:rPr lang="en-US" sz="1110" b="0" strike="noStrike" spc="-1">
                <a:solidFill>
                  <a:srgbClr val="000000"/>
                </a:solidFill>
                <a:latin typeface="Arial"/>
              </a:rPr>
              <a:t>r</a:t>
            </a:r>
            <a:r>
              <a:rPr lang="en-US" sz="1110" b="0" strike="noStrike" spc="-15">
                <a:solidFill>
                  <a:srgbClr val="000000"/>
                </a:solidFill>
                <a:latin typeface="Arial"/>
              </a:rPr>
              <a:t>e</a:t>
            </a:r>
            <a:r>
              <a:rPr lang="en-US" sz="1110" b="0" strike="noStrike" spc="-1">
                <a:solidFill>
                  <a:srgbClr val="000000"/>
                </a:solidFill>
                <a:latin typeface="Arial"/>
              </a:rPr>
              <a:t>tenue</a:t>
            </a:r>
            <a:r>
              <a:rPr lang="en-US" sz="1110" b="0" strike="noStrike" spc="517">
                <a:solidFill>
                  <a:srgbClr val="000000"/>
                </a:solidFill>
                <a:latin typeface="Arial"/>
              </a:rPr>
              <a:t>s</a:t>
            </a:r>
            <a:r>
              <a:rPr lang="en-US" sz="1110" b="0" strike="noStrike" spc="-1">
                <a:solidFill>
                  <a:srgbClr val="000000"/>
                </a:solidFill>
                <a:latin typeface="Arial"/>
              </a:rPr>
              <a:t>n</a:t>
            </a:r>
            <a:r>
              <a:rPr lang="en-US" sz="1110" b="0" strike="noStrike" spc="-18">
                <a:solidFill>
                  <a:srgbClr val="000000"/>
                </a:solidFill>
                <a:latin typeface="Arial"/>
              </a:rPr>
              <a:t>o</a:t>
            </a:r>
            <a:r>
              <a:rPr lang="en-US" sz="1110" b="0" strike="noStrike" spc="-1">
                <a:solidFill>
                  <a:srgbClr val="000000"/>
                </a:solidFill>
                <a:latin typeface="Arial"/>
              </a:rPr>
              <a:t>t</a:t>
            </a:r>
            <a:r>
              <a:rPr lang="en-US" sz="1110" b="0" strike="noStrike" spc="-15">
                <a:solidFill>
                  <a:srgbClr val="000000"/>
                </a:solidFill>
                <a:latin typeface="Arial"/>
              </a:rPr>
              <a:t>a</a:t>
            </a:r>
            <a:r>
              <a:rPr lang="en-US" sz="1110" b="0" strike="noStrike" spc="-1">
                <a:solidFill>
                  <a:srgbClr val="000000"/>
                </a:solidFill>
                <a:latin typeface="Arial"/>
              </a:rPr>
              <a:t>mme</a:t>
            </a:r>
            <a:r>
              <a:rPr lang="en-US" sz="1110" b="0" strike="noStrike" spc="-18">
                <a:solidFill>
                  <a:srgbClr val="000000"/>
                </a:solidFill>
                <a:latin typeface="Arial"/>
              </a:rPr>
              <a:t>nt</a:t>
            </a:r>
            <a:endParaRPr lang="fr-FR" sz="1110" b="0" strike="noStrike" spc="-1">
              <a:solidFill>
                <a:srgbClr val="000000"/>
              </a:solidFill>
              <a:latin typeface="Arial"/>
            </a:endParaRPr>
          </a:p>
          <a:p>
            <a:pPr marL="172080">
              <a:lnSpc>
                <a:spcPts val="1321"/>
              </a:lnSpc>
              <a:tabLst>
                <a:tab pos="1291320" algn="l"/>
                <a:tab pos="1638720" algn="l"/>
                <a:tab pos="2437560" algn="l"/>
                <a:tab pos="2743920" algn="l"/>
              </a:tabLst>
            </a:pPr>
            <a:r>
              <a:rPr lang="en-US" sz="1110" b="0" strike="noStrike" spc="-1">
                <a:solidFill>
                  <a:srgbClr val="000000"/>
                </a:solidFill>
                <a:latin typeface="Arial"/>
              </a:rPr>
              <a:t>e</a:t>
            </a:r>
            <a:r>
              <a:rPr lang="en-US" sz="1110" b="0" strike="noStrike" spc="296">
                <a:solidFill>
                  <a:srgbClr val="000000"/>
                </a:solidFill>
                <a:latin typeface="Arial"/>
              </a:rPr>
              <a:t>n</a:t>
            </a:r>
            <a:r>
              <a:rPr lang="en-US" sz="1110" b="0" strike="noStrike" spc="-1">
                <a:solidFill>
                  <a:srgbClr val="000000"/>
                </a:solidFill>
                <a:latin typeface="Arial"/>
              </a:rPr>
              <a:t>m</a:t>
            </a:r>
            <a:r>
              <a:rPr lang="en-US" sz="1110" b="0" strike="noStrike" spc="-12">
                <a:solidFill>
                  <a:srgbClr val="000000"/>
                </a:solidFill>
                <a:latin typeface="Arial"/>
              </a:rPr>
              <a:t>a</a:t>
            </a:r>
            <a:r>
              <a:rPr lang="en-US" sz="1110" b="0" strike="noStrike" spc="-1">
                <a:solidFill>
                  <a:srgbClr val="000000"/>
                </a:solidFill>
                <a:latin typeface="Arial"/>
              </a:rPr>
              <a:t>tièr</a:t>
            </a:r>
            <a:r>
              <a:rPr lang="en-US" sz="1110" b="0" strike="noStrike" spc="307">
                <a:solidFill>
                  <a:srgbClr val="000000"/>
                </a:solidFill>
                <a:latin typeface="Arial"/>
              </a:rPr>
              <a:t>e</a:t>
            </a:r>
            <a:r>
              <a:rPr lang="en-US" sz="1110" b="0" strike="noStrike" spc="-1">
                <a:solidFill>
                  <a:srgbClr val="000000"/>
                </a:solidFill>
                <a:latin typeface="Arial"/>
              </a:rPr>
              <a:t>d</a:t>
            </a:r>
            <a:r>
              <a:rPr lang="en-US" sz="1110" b="0" strike="noStrike" spc="296">
                <a:solidFill>
                  <a:srgbClr val="000000"/>
                </a:solidFill>
                <a:latin typeface="Arial"/>
              </a:rPr>
              <a:t>e</a:t>
            </a:r>
            <a:r>
              <a:rPr lang="en-US" sz="1110" b="0" strike="noStrike" spc="-1">
                <a:solidFill>
                  <a:srgbClr val="000000"/>
                </a:solidFill>
                <a:latin typeface="Arial"/>
              </a:rPr>
              <a:t>conco</a:t>
            </a:r>
            <a:r>
              <a:rPr lang="en-US" sz="1110" b="0" strike="noStrike" spc="-18">
                <a:solidFill>
                  <a:srgbClr val="000000"/>
                </a:solidFill>
                <a:latin typeface="Arial"/>
              </a:rPr>
              <a:t>u</a:t>
            </a:r>
            <a:r>
              <a:rPr lang="en-US" sz="1110" b="0" strike="noStrike" spc="-1">
                <a:solidFill>
                  <a:srgbClr val="000000"/>
                </a:solidFill>
                <a:latin typeface="Arial"/>
              </a:rPr>
              <a:t>r</a:t>
            </a:r>
            <a:r>
              <a:rPr lang="en-US" sz="1110" b="0" strike="noStrike" spc="287">
                <a:solidFill>
                  <a:srgbClr val="000000"/>
                </a:solidFill>
                <a:latin typeface="Arial"/>
              </a:rPr>
              <a:t>s</a:t>
            </a:r>
            <a:r>
              <a:rPr lang="en-US" sz="1110" b="0" strike="noStrike" spc="-1">
                <a:solidFill>
                  <a:srgbClr val="000000"/>
                </a:solidFill>
                <a:latin typeface="Arial"/>
              </a:rPr>
              <a:t>financiers</a:t>
            </a:r>
            <a:r>
              <a:rPr lang="en-US" sz="1110" b="0" strike="noStrike" spc="310">
                <a:solidFill>
                  <a:srgbClr val="000000"/>
                </a:solidFill>
                <a:latin typeface="Arial"/>
              </a:rPr>
              <a:t>,</a:t>
            </a:r>
            <a:r>
              <a:rPr lang="en-US" sz="1110" b="0" strike="noStrike" spc="-1">
                <a:solidFill>
                  <a:srgbClr val="000000"/>
                </a:solidFill>
                <a:latin typeface="Arial"/>
              </a:rPr>
              <a:t>d</a:t>
            </a:r>
            <a:r>
              <a:rPr lang="en-US" sz="1110" b="0" strike="noStrike" spc="284">
                <a:solidFill>
                  <a:srgbClr val="000000"/>
                </a:solidFill>
                <a:latin typeface="Arial"/>
              </a:rPr>
              <a:t>e</a:t>
            </a:r>
            <a:r>
              <a:rPr lang="en-US" sz="1110" b="0" strike="noStrike" spc="-1">
                <a:solidFill>
                  <a:srgbClr val="000000"/>
                </a:solidFill>
                <a:latin typeface="Arial"/>
              </a:rPr>
              <a:t>fiscalité</a:t>
            </a:r>
            <a:r>
              <a:rPr lang="en-US" sz="1110" b="0" strike="noStrike" spc="304">
                <a:solidFill>
                  <a:srgbClr val="000000"/>
                </a:solidFill>
                <a:latin typeface="Arial"/>
              </a:rPr>
              <a:t>,</a:t>
            </a:r>
            <a:r>
              <a:rPr lang="en-US" sz="1110" b="0" strike="noStrike" spc="-1">
                <a:solidFill>
                  <a:srgbClr val="000000"/>
                </a:solidFill>
                <a:latin typeface="Arial"/>
              </a:rPr>
              <a:t>de</a:t>
            </a:r>
            <a:endParaRPr lang="fr-FR" sz="1110" b="0" strike="noStrike" spc="-1">
              <a:solidFill>
                <a:srgbClr val="000000"/>
              </a:solidFill>
              <a:latin typeface="Arial"/>
            </a:endParaRPr>
          </a:p>
          <a:p>
            <a:pPr marL="172080">
              <a:lnSpc>
                <a:spcPts val="1318"/>
              </a:lnSpc>
              <a:tabLst>
                <a:tab pos="961920" algn="l"/>
                <a:tab pos="1230120" algn="l"/>
                <a:tab pos="2088360" algn="l"/>
                <a:tab pos="2318760" algn="l"/>
                <a:tab pos="2609640" algn="l"/>
              </a:tabLst>
            </a:pPr>
            <a:r>
              <a:rPr lang="en-US" sz="1110" b="0" strike="noStrike" spc="-1">
                <a:solidFill>
                  <a:srgbClr val="000000"/>
                </a:solidFill>
                <a:latin typeface="Arial"/>
              </a:rPr>
              <a:t>t</a:t>
            </a:r>
            <a:r>
              <a:rPr lang="en-US" sz="1110" b="0" strike="noStrike" spc="-15">
                <a:solidFill>
                  <a:srgbClr val="000000"/>
                </a:solidFill>
                <a:latin typeface="Arial"/>
              </a:rPr>
              <a:t>a</a:t>
            </a:r>
            <a:r>
              <a:rPr lang="en-US" sz="1110" b="0" strike="noStrike" spc="-1">
                <a:solidFill>
                  <a:srgbClr val="000000"/>
                </a:solidFill>
                <a:latin typeface="Arial"/>
              </a:rPr>
              <a:t>r</a:t>
            </a:r>
            <a:r>
              <a:rPr lang="en-US" sz="1110" b="0" strike="noStrike" spc="-18">
                <a:solidFill>
                  <a:srgbClr val="000000"/>
                </a:solidFill>
                <a:latin typeface="Arial"/>
              </a:rPr>
              <a:t>i</a:t>
            </a:r>
            <a:r>
              <a:rPr lang="en-US" sz="1110" b="0" strike="noStrike" spc="-1">
                <a:solidFill>
                  <a:srgbClr val="000000"/>
                </a:solidFill>
                <a:latin typeface="Arial"/>
              </a:rPr>
              <a:t>fication,	de	sub</a:t>
            </a:r>
            <a:r>
              <a:rPr lang="en-US" sz="1110" b="0" strike="noStrike" spc="-15">
                <a:solidFill>
                  <a:srgbClr val="000000"/>
                </a:solidFill>
                <a:latin typeface="Arial"/>
              </a:rPr>
              <a:t>v</a:t>
            </a:r>
            <a:r>
              <a:rPr lang="en-US" sz="1110" b="0" strike="noStrike" spc="-1">
                <a:solidFill>
                  <a:srgbClr val="000000"/>
                </a:solidFill>
                <a:latin typeface="Arial"/>
              </a:rPr>
              <a:t>entions	et	les	é</a:t>
            </a:r>
            <a:r>
              <a:rPr lang="en-US" sz="1110" b="0" strike="noStrike" spc="-15">
                <a:solidFill>
                  <a:srgbClr val="000000"/>
                </a:solidFill>
                <a:latin typeface="Arial"/>
              </a:rPr>
              <a:t>v</a:t>
            </a:r>
            <a:r>
              <a:rPr lang="en-US" sz="1110" b="0" strike="noStrike" spc="-1">
                <a:solidFill>
                  <a:srgbClr val="000000"/>
                </a:solidFill>
                <a:latin typeface="Arial"/>
              </a:rPr>
              <a:t>olutions</a:t>
            </a:r>
            <a:endParaRPr lang="fr-FR" sz="1110" b="0" strike="noStrike" spc="-1">
              <a:solidFill>
                <a:srgbClr val="000000"/>
              </a:solidFill>
              <a:latin typeface="Arial"/>
            </a:endParaRPr>
          </a:p>
          <a:p>
            <a:pPr marL="172080">
              <a:lnSpc>
                <a:spcPts val="1321"/>
              </a:lnSpc>
              <a:tabLst>
                <a:tab pos="806400" algn="l"/>
                <a:tab pos="1144800" algn="l"/>
                <a:tab pos="1784880" algn="l"/>
                <a:tab pos="2576160" algn="l"/>
                <a:tab pos="3006000" algn="l"/>
              </a:tabLst>
            </a:pPr>
            <a:r>
              <a:rPr lang="en-US" sz="1110" b="0" strike="noStrike" spc="-1">
                <a:solidFill>
                  <a:srgbClr val="000000"/>
                </a:solidFill>
                <a:latin typeface="Arial"/>
              </a:rPr>
              <a:t>relati</a:t>
            </a:r>
            <a:r>
              <a:rPr lang="en-US" sz="1110" b="0" strike="noStrike" spc="-15">
                <a:solidFill>
                  <a:srgbClr val="000000"/>
                </a:solidFill>
                <a:latin typeface="Arial"/>
              </a:rPr>
              <a:t>v</a:t>
            </a:r>
            <a:r>
              <a:rPr lang="en-US" sz="1110" b="0" strike="noStrike" spc="-1">
                <a:solidFill>
                  <a:srgbClr val="000000"/>
                </a:solidFill>
                <a:latin typeface="Arial"/>
              </a:rPr>
              <a:t>es	aux	relations	financières	e</a:t>
            </a:r>
            <a:r>
              <a:rPr lang="en-US" sz="1110" b="0" strike="noStrike" spc="-21">
                <a:solidFill>
                  <a:srgbClr val="000000"/>
                </a:solidFill>
                <a:latin typeface="Arial"/>
              </a:rPr>
              <a:t>n</a:t>
            </a:r>
            <a:r>
              <a:rPr lang="en-US" sz="1110" b="0" strike="noStrike" spc="-1">
                <a:solidFill>
                  <a:srgbClr val="000000"/>
                </a:solidFill>
                <a:latin typeface="Arial"/>
              </a:rPr>
              <a:t>tre	u</a:t>
            </a:r>
            <a:r>
              <a:rPr lang="en-US" sz="1110" b="0" strike="noStrike" spc="-21">
                <a:solidFill>
                  <a:srgbClr val="000000"/>
                </a:solidFill>
                <a:latin typeface="Arial"/>
              </a:rPr>
              <a:t>ne</a:t>
            </a:r>
            <a:endParaRPr lang="fr-FR" sz="1110" b="0" strike="noStrike" spc="-1">
              <a:solidFill>
                <a:srgbClr val="000000"/>
              </a:solidFill>
              <a:latin typeface="Arial"/>
            </a:endParaRPr>
          </a:p>
          <a:p>
            <a:pPr marL="172080">
              <a:lnSpc>
                <a:spcPts val="1321"/>
              </a:lnSpc>
              <a:tabLst>
                <a:tab pos="806400" algn="l"/>
                <a:tab pos="1144800" algn="l"/>
                <a:tab pos="1784880" algn="l"/>
                <a:tab pos="2576160" algn="l"/>
                <a:tab pos="3006000" algn="l"/>
              </a:tabLst>
            </a:pPr>
            <a:r>
              <a:rPr lang="en-US" sz="1110" b="0" strike="noStrike" spc="-1">
                <a:solidFill>
                  <a:srgbClr val="000000"/>
                </a:solidFill>
                <a:latin typeface="Arial"/>
              </a:rPr>
              <a:t>commun</a:t>
            </a:r>
            <a:r>
              <a:rPr lang="en-US" sz="1110" b="0" strike="noStrike" spc="276">
                <a:solidFill>
                  <a:srgbClr val="000000"/>
                </a:solidFill>
                <a:latin typeface="Arial"/>
              </a:rPr>
              <a:t>e</a:t>
            </a:r>
            <a:r>
              <a:rPr lang="en-US" sz="1110" b="0" strike="noStrike" spc="-1">
                <a:solidFill>
                  <a:srgbClr val="000000"/>
                </a:solidFill>
                <a:latin typeface="Arial"/>
              </a:rPr>
              <a:t>e</a:t>
            </a:r>
            <a:r>
              <a:rPr lang="en-US" sz="1110" b="0" strike="noStrike" spc="290">
                <a:solidFill>
                  <a:srgbClr val="000000"/>
                </a:solidFill>
                <a:latin typeface="Arial"/>
              </a:rPr>
              <a:t>t</a:t>
            </a:r>
            <a:r>
              <a:rPr lang="en-US" sz="1110" b="0" strike="noStrike" spc="-1">
                <a:solidFill>
                  <a:srgbClr val="000000"/>
                </a:solidFill>
                <a:latin typeface="ArialMT"/>
              </a:rPr>
              <a:t>l’EPC</a:t>
            </a:r>
            <a:r>
              <a:rPr lang="en-US" sz="1110" b="0" strike="noStrike" spc="327">
                <a:solidFill>
                  <a:srgbClr val="000000"/>
                </a:solidFill>
                <a:latin typeface="ArialMT"/>
              </a:rPr>
              <a:t>I</a:t>
            </a:r>
            <a:r>
              <a:rPr lang="en-US" sz="1110" b="0" strike="noStrike" spc="-1">
                <a:solidFill>
                  <a:srgbClr val="000000"/>
                </a:solidFill>
                <a:latin typeface="Arial"/>
              </a:rPr>
              <a:t>don</a:t>
            </a:r>
            <a:r>
              <a:rPr lang="en-US" sz="1110" b="0" strike="noStrike" spc="290">
                <a:solidFill>
                  <a:srgbClr val="000000"/>
                </a:solidFill>
                <a:latin typeface="Arial"/>
              </a:rPr>
              <a:t>t</a:t>
            </a:r>
            <a:r>
              <a:rPr lang="en-US" sz="1110" b="0" strike="noStrike" spc="-1">
                <a:solidFill>
                  <a:srgbClr val="000000"/>
                </a:solidFill>
                <a:latin typeface="Arial"/>
              </a:rPr>
              <a:t>ell</a:t>
            </a:r>
            <a:r>
              <a:rPr lang="en-US" sz="1110" b="0" strike="noStrike" spc="321">
                <a:solidFill>
                  <a:srgbClr val="000000"/>
                </a:solidFill>
                <a:latin typeface="Arial"/>
              </a:rPr>
              <a:t>e</a:t>
            </a:r>
            <a:r>
              <a:rPr lang="en-US" sz="1110" b="0" strike="noStrike" spc="-1">
                <a:solidFill>
                  <a:srgbClr val="000000"/>
                </a:solidFill>
                <a:latin typeface="Arial"/>
              </a:rPr>
              <a:t>es</a:t>
            </a:r>
            <a:r>
              <a:rPr lang="en-US" sz="1110" b="0" strike="noStrike" spc="290">
                <a:solidFill>
                  <a:srgbClr val="000000"/>
                </a:solidFill>
                <a:latin typeface="Arial"/>
              </a:rPr>
              <a:t>t</a:t>
            </a:r>
            <a:r>
              <a:rPr lang="en-US" sz="1110" b="0" strike="noStrike" spc="-1">
                <a:solidFill>
                  <a:srgbClr val="000000"/>
                </a:solidFill>
                <a:latin typeface="Arial"/>
              </a:rPr>
              <a:t>membre,</a:t>
            </a:r>
            <a:endParaRPr lang="fr-FR" sz="1110" b="0" strike="noStrike" spc="-1">
              <a:solidFill>
                <a:srgbClr val="000000"/>
              </a:solidFill>
              <a:latin typeface="Arial"/>
            </a:endParaRPr>
          </a:p>
        </p:txBody>
      </p:sp>
      <p:sp>
        <p:nvSpPr>
          <p:cNvPr id="48" name="Rectangle 287"/>
          <p:cNvSpPr/>
          <p:nvPr/>
        </p:nvSpPr>
        <p:spPr>
          <a:xfrm>
            <a:off x="664200" y="3529080"/>
            <a:ext cx="3657240" cy="50400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172080" algn="l"/>
                <a:tab pos="506520" algn="l"/>
                <a:tab pos="1507680" algn="l"/>
                <a:tab pos="2416320" algn="l"/>
                <a:tab pos="3199680" algn="l"/>
              </a:tabLst>
            </a:pPr>
            <a:r>
              <a:rPr lang="en-US" sz="1110" b="0" strike="noStrike" spc="-1">
                <a:solidFill>
                  <a:srgbClr val="000000"/>
                </a:solidFill>
                <a:latin typeface="ArialMT"/>
              </a:rPr>
              <a:t>•	</a:t>
            </a:r>
            <a:r>
              <a:rPr lang="en-US" sz="1110" b="0" strike="noStrike" spc="-1">
                <a:solidFill>
                  <a:srgbClr val="000000"/>
                </a:solidFill>
                <a:latin typeface="Arial"/>
              </a:rPr>
              <a:t>les	eng</a:t>
            </a:r>
            <a:r>
              <a:rPr lang="en-US" sz="1110" b="0" strike="noStrike" spc="-15">
                <a:solidFill>
                  <a:srgbClr val="000000"/>
                </a:solidFill>
                <a:latin typeface="Arial"/>
              </a:rPr>
              <a:t>a</a:t>
            </a:r>
            <a:r>
              <a:rPr lang="en-US" sz="1110" b="0" strike="noStrike" spc="-1">
                <a:solidFill>
                  <a:srgbClr val="000000"/>
                </a:solidFill>
                <a:latin typeface="Arial"/>
              </a:rPr>
              <a:t>g</a:t>
            </a:r>
            <a:r>
              <a:rPr lang="en-US" sz="1110" b="0" strike="noStrike" spc="-15">
                <a:solidFill>
                  <a:srgbClr val="000000"/>
                </a:solidFill>
                <a:latin typeface="Arial"/>
              </a:rPr>
              <a:t>e</a:t>
            </a:r>
            <a:r>
              <a:rPr lang="en-US" sz="1110" b="0" strike="noStrike" spc="-1">
                <a:solidFill>
                  <a:srgbClr val="000000"/>
                </a:solidFill>
                <a:latin typeface="Arial"/>
              </a:rPr>
              <a:t>me</a:t>
            </a:r>
            <a:r>
              <a:rPr lang="en-US" sz="1110" b="0" strike="noStrike" spc="-18">
                <a:solidFill>
                  <a:srgbClr val="000000"/>
                </a:solidFill>
                <a:latin typeface="Arial"/>
              </a:rPr>
              <a:t>n</a:t>
            </a:r>
            <a:r>
              <a:rPr lang="en-US" sz="1110" b="0" strike="noStrike" spc="-1">
                <a:solidFill>
                  <a:srgbClr val="000000"/>
                </a:solidFill>
                <a:latin typeface="Arial"/>
              </a:rPr>
              <a:t>ts	pluriannuels	envisagés	:	</a:t>
            </a:r>
            <a:endParaRPr lang="fr-FR" sz="1110" b="0" strike="noStrike" spc="-1">
              <a:solidFill>
                <a:srgbClr val="000000"/>
              </a:solidFill>
              <a:latin typeface="Arial"/>
            </a:endParaRPr>
          </a:p>
          <a:p>
            <a:pPr marL="172080">
              <a:lnSpc>
                <a:spcPts val="1318"/>
              </a:lnSpc>
              <a:tabLst>
                <a:tab pos="1207440" algn="l"/>
                <a:tab pos="1527480" algn="l"/>
                <a:tab pos="2617200" algn="l"/>
                <a:tab pos="3007440" algn="l"/>
              </a:tabLst>
            </a:pPr>
            <a:r>
              <a:rPr lang="en-US" sz="1110" b="0" strike="noStrike" spc="-1">
                <a:solidFill>
                  <a:srgbClr val="000000"/>
                </a:solidFill>
                <a:latin typeface="Arial"/>
              </a:rPr>
              <a:t>pr</a:t>
            </a:r>
            <a:r>
              <a:rPr lang="en-US" sz="1110" b="0" strike="noStrike" spc="-12">
                <a:solidFill>
                  <a:srgbClr val="000000"/>
                </a:solidFill>
                <a:latin typeface="Arial"/>
              </a:rPr>
              <a:t>o</a:t>
            </a:r>
            <a:r>
              <a:rPr lang="en-US" sz="1110" b="0" strike="noStrike" spc="-1">
                <a:solidFill>
                  <a:srgbClr val="000000"/>
                </a:solidFill>
                <a:latin typeface="Arial"/>
              </a:rPr>
              <a:t>gr</a:t>
            </a:r>
            <a:r>
              <a:rPr lang="en-US" sz="1110" b="0" strike="noStrike" spc="-15">
                <a:solidFill>
                  <a:srgbClr val="000000"/>
                </a:solidFill>
                <a:latin typeface="Arial"/>
              </a:rPr>
              <a:t>a</a:t>
            </a:r>
            <a:r>
              <a:rPr lang="en-US" sz="1110" b="0" strike="noStrike" spc="-1">
                <a:solidFill>
                  <a:srgbClr val="000000"/>
                </a:solidFill>
                <a:latin typeface="Arial"/>
              </a:rPr>
              <a:t>mm</a:t>
            </a:r>
            <a:r>
              <a:rPr lang="en-US" sz="1110" b="0" strike="noStrike" spc="-15">
                <a:solidFill>
                  <a:srgbClr val="000000"/>
                </a:solidFill>
                <a:latin typeface="Arial"/>
              </a:rPr>
              <a:t>a</a:t>
            </a:r>
            <a:r>
              <a:rPr lang="en-US" sz="1110" b="0" strike="noStrike" spc="-1">
                <a:solidFill>
                  <a:srgbClr val="000000"/>
                </a:solidFill>
                <a:latin typeface="Arial"/>
              </a:rPr>
              <a:t>tion	des	investiss</a:t>
            </a:r>
            <a:r>
              <a:rPr lang="en-US" sz="1110" b="0" strike="noStrike" spc="-15">
                <a:solidFill>
                  <a:srgbClr val="000000"/>
                </a:solidFill>
                <a:latin typeface="Arial"/>
              </a:rPr>
              <a:t>e</a:t>
            </a:r>
            <a:r>
              <a:rPr lang="en-US" sz="1110" b="0" strike="noStrike" spc="-1">
                <a:solidFill>
                  <a:srgbClr val="000000"/>
                </a:solidFill>
                <a:latin typeface="Arial"/>
              </a:rPr>
              <a:t>ments	a</a:t>
            </a:r>
            <a:r>
              <a:rPr lang="en-US" sz="1110" b="0" strike="noStrike" spc="-15">
                <a:solidFill>
                  <a:srgbClr val="000000"/>
                </a:solidFill>
                <a:latin typeface="Arial"/>
              </a:rPr>
              <a:t>v</a:t>
            </a:r>
            <a:r>
              <a:rPr lang="en-US" sz="1110" b="0" strike="noStrike" spc="-1">
                <a:solidFill>
                  <a:srgbClr val="000000"/>
                </a:solidFill>
                <a:latin typeface="Arial"/>
              </a:rPr>
              <a:t>ec	u</a:t>
            </a:r>
            <a:r>
              <a:rPr lang="en-US" sz="1110" b="0" strike="noStrike" spc="-18">
                <a:solidFill>
                  <a:srgbClr val="000000"/>
                </a:solidFill>
                <a:latin typeface="Arial"/>
              </a:rPr>
              <a:t>ne</a:t>
            </a:r>
            <a:endParaRPr lang="fr-FR" sz="1110" b="0" strike="noStrike" spc="-1">
              <a:solidFill>
                <a:srgbClr val="000000"/>
              </a:solidFill>
              <a:latin typeface="Arial"/>
            </a:endParaRPr>
          </a:p>
          <a:p>
            <a:pPr marL="172080">
              <a:lnSpc>
                <a:spcPts val="1321"/>
              </a:lnSpc>
              <a:tabLst>
                <a:tab pos="1207440" algn="l"/>
                <a:tab pos="1527480" algn="l"/>
                <a:tab pos="2617200" algn="l"/>
                <a:tab pos="3007440" algn="l"/>
              </a:tabLst>
            </a:pPr>
            <a:r>
              <a:rPr lang="en-US" sz="1110" b="0" strike="noStrike" spc="-1">
                <a:solidFill>
                  <a:srgbClr val="000000"/>
                </a:solidFill>
                <a:latin typeface="Arial"/>
              </a:rPr>
              <a:t>pré</a:t>
            </a:r>
            <a:r>
              <a:rPr lang="en-US" sz="1110" b="0" strike="noStrike" spc="-12">
                <a:solidFill>
                  <a:srgbClr val="000000"/>
                </a:solidFill>
                <a:latin typeface="Arial"/>
              </a:rPr>
              <a:t>v</a:t>
            </a:r>
            <a:r>
              <a:rPr lang="en-US" sz="1110" b="0" strike="noStrike" spc="-1">
                <a:solidFill>
                  <a:srgbClr val="000000"/>
                </a:solidFill>
                <a:latin typeface="Arial"/>
              </a:rPr>
              <a:t>isio</a:t>
            </a:r>
            <a:r>
              <a:rPr lang="en-US" sz="1110" b="0" strike="noStrike" spc="321">
                <a:solidFill>
                  <a:srgbClr val="000000"/>
                </a:solidFill>
                <a:latin typeface="Arial"/>
              </a:rPr>
              <a:t>n</a:t>
            </a:r>
            <a:r>
              <a:rPr lang="en-US" sz="1110" b="0" strike="noStrike" spc="-1">
                <a:solidFill>
                  <a:srgbClr val="000000"/>
                </a:solidFill>
                <a:latin typeface="Arial"/>
              </a:rPr>
              <a:t>de</a:t>
            </a:r>
            <a:r>
              <a:rPr lang="en-US" sz="1110" b="0" strike="noStrike" spc="296">
                <a:solidFill>
                  <a:srgbClr val="000000"/>
                </a:solidFill>
                <a:latin typeface="Arial"/>
              </a:rPr>
              <a:t>s</a:t>
            </a:r>
            <a:r>
              <a:rPr lang="en-US" sz="1110" b="0" strike="noStrike" spc="-1">
                <a:solidFill>
                  <a:srgbClr val="000000"/>
                </a:solidFill>
                <a:latin typeface="Arial"/>
              </a:rPr>
              <a:t>recette</a:t>
            </a:r>
            <a:r>
              <a:rPr lang="en-US" sz="1110" b="0" strike="noStrike" spc="262">
                <a:solidFill>
                  <a:srgbClr val="000000"/>
                </a:solidFill>
                <a:latin typeface="Arial"/>
              </a:rPr>
              <a:t>s</a:t>
            </a:r>
            <a:r>
              <a:rPr lang="en-US" sz="1110" b="0" strike="noStrike" spc="-1">
                <a:solidFill>
                  <a:srgbClr val="000000"/>
                </a:solidFill>
                <a:latin typeface="Arial"/>
              </a:rPr>
              <a:t>e</a:t>
            </a:r>
            <a:r>
              <a:rPr lang="en-US" sz="1110" b="0" strike="noStrike" spc="290">
                <a:solidFill>
                  <a:srgbClr val="000000"/>
                </a:solidFill>
                <a:latin typeface="Arial"/>
              </a:rPr>
              <a:t>t</a:t>
            </a:r>
            <a:r>
              <a:rPr lang="en-US" sz="1110" b="0" strike="noStrike" spc="-1">
                <a:solidFill>
                  <a:srgbClr val="000000"/>
                </a:solidFill>
                <a:latin typeface="Arial"/>
              </a:rPr>
              <a:t>de</a:t>
            </a:r>
            <a:r>
              <a:rPr lang="en-US" sz="1110" b="0" strike="noStrike" spc="296">
                <a:solidFill>
                  <a:srgbClr val="000000"/>
                </a:solidFill>
                <a:latin typeface="Arial"/>
              </a:rPr>
              <a:t>s</a:t>
            </a:r>
            <a:r>
              <a:rPr lang="en-US" sz="1110" b="0" strike="noStrike" spc="-1">
                <a:solidFill>
                  <a:srgbClr val="000000"/>
                </a:solidFill>
                <a:latin typeface="Arial"/>
              </a:rPr>
              <a:t>dépenses,</a:t>
            </a:r>
            <a:endParaRPr lang="fr-FR" sz="1110" b="0" strike="noStrike" spc="-1">
              <a:solidFill>
                <a:srgbClr val="000000"/>
              </a:solidFill>
              <a:latin typeface="Arial"/>
            </a:endParaRPr>
          </a:p>
        </p:txBody>
      </p:sp>
      <p:sp>
        <p:nvSpPr>
          <p:cNvPr id="49" name="Rectangle 288"/>
          <p:cNvSpPr/>
          <p:nvPr/>
        </p:nvSpPr>
        <p:spPr>
          <a:xfrm>
            <a:off x="788040" y="4082400"/>
            <a:ext cx="3409560" cy="5043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172080" algn="l"/>
              </a:tabLst>
            </a:pPr>
            <a:r>
              <a:rPr lang="en-US" sz="1110" b="0" strike="noStrike" spc="-1">
                <a:solidFill>
                  <a:srgbClr val="000000"/>
                </a:solidFill>
                <a:latin typeface="ArialMT"/>
              </a:rPr>
              <a:t>•	</a:t>
            </a:r>
            <a:r>
              <a:rPr lang="en-US" sz="1110" b="0" strike="noStrike" spc="-1">
                <a:solidFill>
                  <a:srgbClr val="000000"/>
                </a:solidFill>
                <a:latin typeface="Arial"/>
              </a:rPr>
              <a:t>l</a:t>
            </a:r>
            <a:r>
              <a:rPr lang="en-US" sz="1110" b="0" strike="noStrike" spc="477">
                <a:solidFill>
                  <a:srgbClr val="000000"/>
                </a:solidFill>
                <a:latin typeface="Arial"/>
              </a:rPr>
              <a:t>a</a:t>
            </a:r>
            <a:r>
              <a:rPr lang="en-US" sz="1110" b="0" strike="noStrike" spc="-1">
                <a:solidFill>
                  <a:srgbClr val="000000"/>
                </a:solidFill>
                <a:latin typeface="Arial"/>
              </a:rPr>
              <a:t>struct</a:t>
            </a:r>
            <a:r>
              <a:rPr lang="en-US" sz="1110" b="0" strike="noStrike" spc="-12">
                <a:solidFill>
                  <a:srgbClr val="000000"/>
                </a:solidFill>
                <a:latin typeface="Arial"/>
              </a:rPr>
              <a:t>u</a:t>
            </a:r>
            <a:r>
              <a:rPr lang="en-US" sz="1110" b="0" strike="noStrike" spc="-1">
                <a:solidFill>
                  <a:srgbClr val="000000"/>
                </a:solidFill>
                <a:latin typeface="Arial"/>
              </a:rPr>
              <a:t>r</a:t>
            </a:r>
            <a:r>
              <a:rPr lang="en-US" sz="1110" b="0" strike="noStrike" spc="460">
                <a:solidFill>
                  <a:srgbClr val="000000"/>
                </a:solidFill>
                <a:latin typeface="Arial"/>
              </a:rPr>
              <a:t>e</a:t>
            </a:r>
            <a:r>
              <a:rPr lang="en-US" sz="1110" b="0" strike="noStrike" spc="-15">
                <a:solidFill>
                  <a:srgbClr val="000000"/>
                </a:solidFill>
                <a:latin typeface="Arial"/>
              </a:rPr>
              <a:t>e</a:t>
            </a:r>
            <a:r>
              <a:rPr lang="en-US" sz="1110" b="0" strike="noStrike" spc="471">
                <a:solidFill>
                  <a:srgbClr val="000000"/>
                </a:solidFill>
                <a:latin typeface="Arial"/>
              </a:rPr>
              <a:t>t</a:t>
            </a:r>
            <a:r>
              <a:rPr lang="en-US" sz="1110" b="0" strike="noStrike" spc="-1">
                <a:solidFill>
                  <a:srgbClr val="000000"/>
                </a:solidFill>
                <a:latin typeface="Arial"/>
              </a:rPr>
              <a:t>l</a:t>
            </a:r>
            <a:r>
              <a:rPr lang="en-US" sz="1110" b="0" strike="noStrike" spc="463">
                <a:solidFill>
                  <a:srgbClr val="000000"/>
                </a:solidFill>
                <a:latin typeface="Arial"/>
              </a:rPr>
              <a:t>a</a:t>
            </a:r>
            <a:r>
              <a:rPr lang="en-US" sz="1110" b="0" strike="noStrike" spc="-1">
                <a:solidFill>
                  <a:srgbClr val="000000"/>
                </a:solidFill>
                <a:latin typeface="Arial"/>
              </a:rPr>
              <a:t>ge</a:t>
            </a:r>
            <a:r>
              <a:rPr lang="en-US" sz="1110" b="0" strike="noStrike" spc="-15">
                <a:solidFill>
                  <a:srgbClr val="000000"/>
                </a:solidFill>
                <a:latin typeface="Arial"/>
              </a:rPr>
              <a:t>s</a:t>
            </a:r>
            <a:r>
              <a:rPr lang="en-US" sz="1110" b="0" strike="noStrike" spc="-1">
                <a:solidFill>
                  <a:srgbClr val="000000"/>
                </a:solidFill>
                <a:latin typeface="Arial"/>
              </a:rPr>
              <a:t>ti</a:t>
            </a:r>
            <a:r>
              <a:rPr lang="en-US" sz="1110" b="0" strike="noStrike" spc="-15">
                <a:solidFill>
                  <a:srgbClr val="000000"/>
                </a:solidFill>
                <a:latin typeface="Arial"/>
              </a:rPr>
              <a:t>o</a:t>
            </a:r>
            <a:r>
              <a:rPr lang="en-US" sz="1110" b="0" strike="noStrike" spc="480">
                <a:solidFill>
                  <a:srgbClr val="000000"/>
                </a:solidFill>
                <a:latin typeface="Arial"/>
              </a:rPr>
              <a:t>n</a:t>
            </a:r>
            <a:r>
              <a:rPr lang="en-US" sz="1110" b="0" strike="noStrike" spc="-1">
                <a:solidFill>
                  <a:srgbClr val="000000"/>
                </a:solidFill>
                <a:latin typeface="Arial"/>
              </a:rPr>
              <a:t>d</a:t>
            </a:r>
            <a:r>
              <a:rPr lang="en-US" sz="1110" b="0" strike="noStrike" spc="463">
                <a:solidFill>
                  <a:srgbClr val="000000"/>
                </a:solidFill>
                <a:latin typeface="Arial"/>
              </a:rPr>
              <a:t>e</a:t>
            </a:r>
            <a:r>
              <a:rPr lang="en-US" sz="1110" b="0" strike="noStrike" spc="-1">
                <a:solidFill>
                  <a:srgbClr val="000000"/>
                </a:solidFill>
                <a:latin typeface="Arial"/>
              </a:rPr>
              <a:t>l</a:t>
            </a:r>
            <a:r>
              <a:rPr lang="en-US" sz="1110" b="0" strike="noStrike" spc="477">
                <a:solidFill>
                  <a:srgbClr val="000000"/>
                </a:solidFill>
                <a:latin typeface="Arial"/>
              </a:rPr>
              <a:t>a</a:t>
            </a:r>
            <a:r>
              <a:rPr lang="en-US" sz="1110" b="0" strike="noStrike" spc="-1">
                <a:solidFill>
                  <a:srgbClr val="000000"/>
                </a:solidFill>
                <a:latin typeface="Arial"/>
              </a:rPr>
              <a:t>d</a:t>
            </a:r>
            <a:r>
              <a:rPr lang="en-US" sz="1110" b="0" strike="noStrike" spc="-18">
                <a:solidFill>
                  <a:srgbClr val="000000"/>
                </a:solidFill>
                <a:latin typeface="Arial"/>
              </a:rPr>
              <a:t>e</a:t>
            </a:r>
            <a:r>
              <a:rPr lang="en-US" sz="1110" b="0" strike="noStrike" spc="-1">
                <a:solidFill>
                  <a:srgbClr val="000000"/>
                </a:solidFill>
                <a:latin typeface="Arial"/>
              </a:rPr>
              <a:t>tt</a:t>
            </a:r>
            <a:r>
              <a:rPr lang="en-US" sz="1110" b="0" strike="noStrike" spc="466">
                <a:solidFill>
                  <a:srgbClr val="000000"/>
                </a:solidFill>
                <a:latin typeface="Arial"/>
              </a:rPr>
              <a:t>e</a:t>
            </a:r>
            <a:r>
              <a:rPr lang="en-US" sz="1110" b="0" strike="noStrike" spc="-1">
                <a:solidFill>
                  <a:srgbClr val="000000"/>
                </a:solidFill>
                <a:latin typeface="Arial"/>
              </a:rPr>
              <a:t>co</a:t>
            </a:r>
            <a:r>
              <a:rPr lang="en-US" sz="1110" b="0" strike="noStrike" spc="-18">
                <a:solidFill>
                  <a:srgbClr val="000000"/>
                </a:solidFill>
                <a:latin typeface="Arial"/>
              </a:rPr>
              <a:t>n</a:t>
            </a:r>
            <a:r>
              <a:rPr lang="en-US" sz="1110" b="0" strike="noStrike" spc="-1">
                <a:solidFill>
                  <a:srgbClr val="000000"/>
                </a:solidFill>
                <a:latin typeface="Arial"/>
              </a:rPr>
              <a:t>tra</a:t>
            </a:r>
            <a:r>
              <a:rPr lang="en-US" sz="1110" b="0" strike="noStrike" spc="-15">
                <a:solidFill>
                  <a:srgbClr val="000000"/>
                </a:solidFill>
                <a:latin typeface="Arial"/>
              </a:rPr>
              <a:t>c</a:t>
            </a:r>
            <a:r>
              <a:rPr lang="en-US" sz="1110" b="0" strike="noStrike" spc="-1">
                <a:solidFill>
                  <a:srgbClr val="000000"/>
                </a:solidFill>
                <a:latin typeface="Arial"/>
              </a:rPr>
              <a:t>té</a:t>
            </a:r>
            <a:r>
              <a:rPr lang="en-US" sz="1110" b="0" strike="noStrike" spc="-18">
                <a:solidFill>
                  <a:srgbClr val="000000"/>
                </a:solidFill>
                <a:latin typeface="Arial"/>
              </a:rPr>
              <a:t>e,</a:t>
            </a:r>
            <a:endParaRPr lang="fr-FR" sz="1110" b="0" strike="noStrike" spc="-1">
              <a:solidFill>
                <a:srgbClr val="000000"/>
              </a:solidFill>
              <a:latin typeface="Arial"/>
            </a:endParaRPr>
          </a:p>
          <a:p>
            <a:pPr marL="172080">
              <a:lnSpc>
                <a:spcPts val="1321"/>
              </a:lnSpc>
              <a:tabLst>
                <a:tab pos="435960" algn="l"/>
                <a:tab pos="1862640" algn="l"/>
                <a:tab pos="2295360" algn="l"/>
              </a:tabLst>
            </a:pPr>
            <a:r>
              <a:rPr lang="en-US" sz="1110" b="0" strike="noStrike" spc="-1">
                <a:solidFill>
                  <a:srgbClr val="000000"/>
                </a:solidFill>
                <a:latin typeface="Arial"/>
              </a:rPr>
              <a:t>les	perspective</a:t>
            </a:r>
            <a:r>
              <a:rPr lang="en-US" sz="1110" b="0" strike="noStrike" spc="659">
                <a:solidFill>
                  <a:srgbClr val="000000"/>
                </a:solidFill>
                <a:latin typeface="Arial"/>
              </a:rPr>
              <a:t>s</a:t>
            </a:r>
            <a:r>
              <a:rPr lang="en-US" sz="1110" b="0" strike="noStrike" spc="-1">
                <a:solidFill>
                  <a:srgbClr val="000000"/>
                </a:solidFill>
                <a:latin typeface="Arial"/>
              </a:rPr>
              <a:t>pou</a:t>
            </a:r>
            <a:r>
              <a:rPr lang="en-US" sz="1110" b="0" strike="noStrike" spc="661">
                <a:solidFill>
                  <a:srgbClr val="000000"/>
                </a:solidFill>
                <a:latin typeface="Arial"/>
              </a:rPr>
              <a:t>r</a:t>
            </a:r>
            <a:r>
              <a:rPr lang="en-US" sz="1110" b="0" strike="noStrike" spc="-1">
                <a:solidFill>
                  <a:srgbClr val="000000"/>
                </a:solidFill>
                <a:latin typeface="Arial"/>
              </a:rPr>
              <a:t>le	</a:t>
            </a:r>
            <a:r>
              <a:rPr lang="en-US" sz="1110" b="0" strike="noStrike" spc="-15">
                <a:solidFill>
                  <a:srgbClr val="000000"/>
                </a:solidFill>
                <a:latin typeface="Arial"/>
              </a:rPr>
              <a:t>p</a:t>
            </a:r>
            <a:r>
              <a:rPr lang="en-US" sz="1110" b="0" strike="noStrike" spc="-1">
                <a:solidFill>
                  <a:srgbClr val="000000"/>
                </a:solidFill>
                <a:latin typeface="Arial"/>
              </a:rPr>
              <a:t>roj</a:t>
            </a:r>
            <a:r>
              <a:rPr lang="en-US" sz="1110" b="0" strike="noStrike" spc="-15">
                <a:solidFill>
                  <a:srgbClr val="000000"/>
                </a:solidFill>
                <a:latin typeface="Arial"/>
              </a:rPr>
              <a:t>e</a:t>
            </a:r>
            <a:r>
              <a:rPr lang="en-US" sz="1110" b="0" strike="noStrike" spc="-1">
                <a:solidFill>
                  <a:srgbClr val="000000"/>
                </a:solidFill>
                <a:latin typeface="Arial"/>
              </a:rPr>
              <a:t>t	d</a:t>
            </a:r>
            <a:r>
              <a:rPr lang="en-US" sz="1110" b="0" strike="noStrike" spc="656">
                <a:solidFill>
                  <a:srgbClr val="000000"/>
                </a:solidFill>
                <a:latin typeface="Arial"/>
              </a:rPr>
              <a:t>e</a:t>
            </a:r>
            <a:r>
              <a:rPr lang="en-US" sz="1110" b="0" strike="noStrike" spc="-1">
                <a:solidFill>
                  <a:srgbClr val="000000"/>
                </a:solidFill>
                <a:latin typeface="Arial"/>
              </a:rPr>
              <a:t>budg</a:t>
            </a:r>
            <a:r>
              <a:rPr lang="en-US" sz="1110" b="0" strike="noStrike" spc="-15">
                <a:solidFill>
                  <a:srgbClr val="000000"/>
                </a:solidFill>
                <a:latin typeface="Arial"/>
              </a:rPr>
              <a:t>e</a:t>
            </a:r>
            <a:r>
              <a:rPr lang="en-US" sz="1110" b="0" strike="noStrike" spc="-1">
                <a:solidFill>
                  <a:srgbClr val="000000"/>
                </a:solidFill>
                <a:latin typeface="Arial"/>
              </a:rPr>
              <a:t>t</a:t>
            </a:r>
            <a:r>
              <a:rPr lang="en-US" sz="1110" b="0" strike="noStrike" spc="664">
                <a:solidFill>
                  <a:srgbClr val="000000"/>
                </a:solidFill>
                <a:latin typeface="Arial"/>
              </a:rPr>
              <a:t>,</a:t>
            </a:r>
            <a:r>
              <a:rPr lang="en-US" sz="1110" b="0" strike="noStrike" spc="-15">
                <a:solidFill>
                  <a:srgbClr val="000000"/>
                </a:solidFill>
                <a:latin typeface="Arial"/>
              </a:rPr>
              <a:t>en</a:t>
            </a:r>
            <a:endParaRPr lang="fr-FR" sz="1110" b="0" strike="noStrike" spc="-1">
              <a:solidFill>
                <a:srgbClr val="000000"/>
              </a:solidFill>
              <a:latin typeface="Arial"/>
            </a:endParaRPr>
          </a:p>
          <a:p>
            <a:pPr marL="172080">
              <a:lnSpc>
                <a:spcPts val="1321"/>
              </a:lnSpc>
              <a:tabLst>
                <a:tab pos="435960" algn="l"/>
                <a:tab pos="1862640" algn="l"/>
                <a:tab pos="2295360" algn="l"/>
              </a:tabLst>
            </a:pPr>
            <a:r>
              <a:rPr lang="en-US" sz="1110" b="0" strike="noStrike" spc="-1">
                <a:solidFill>
                  <a:srgbClr val="000000"/>
                </a:solidFill>
                <a:latin typeface="Arial"/>
              </a:rPr>
              <a:t>précisan</a:t>
            </a:r>
            <a:r>
              <a:rPr lang="en-US" sz="1110" b="0" strike="noStrike" spc="290">
                <a:solidFill>
                  <a:srgbClr val="000000"/>
                </a:solidFill>
                <a:latin typeface="Arial"/>
              </a:rPr>
              <a:t>t</a:t>
            </a:r>
            <a:r>
              <a:rPr lang="en-US" sz="1110" b="0" strike="noStrike" spc="-1">
                <a:solidFill>
                  <a:srgbClr val="000000"/>
                </a:solidFill>
                <a:latin typeface="Arial"/>
              </a:rPr>
              <a:t>l</a:t>
            </a:r>
            <a:r>
              <a:rPr lang="en-US" sz="1110" b="0" strike="noStrike" spc="307">
                <a:solidFill>
                  <a:srgbClr val="000000"/>
                </a:solidFill>
                <a:latin typeface="Arial"/>
              </a:rPr>
              <a:t>e</a:t>
            </a:r>
            <a:r>
              <a:rPr lang="en-US" sz="1110" b="0" strike="noStrike" spc="-1">
                <a:solidFill>
                  <a:srgbClr val="000000"/>
                </a:solidFill>
                <a:latin typeface="Arial"/>
              </a:rPr>
              <a:t>profi</a:t>
            </a:r>
            <a:r>
              <a:rPr lang="en-US" sz="1110" b="0" strike="noStrike" spc="282">
                <a:solidFill>
                  <a:srgbClr val="000000"/>
                </a:solidFill>
                <a:latin typeface="Arial"/>
              </a:rPr>
              <a:t>l</a:t>
            </a:r>
            <a:r>
              <a:rPr lang="en-US" sz="1110" b="0" strike="noStrike" spc="-1">
                <a:solidFill>
                  <a:srgbClr val="000000"/>
                </a:solidFill>
                <a:latin typeface="Arial"/>
              </a:rPr>
              <a:t>d</a:t>
            </a:r>
            <a:r>
              <a:rPr lang="en-US" sz="1110" b="0" strike="noStrike" spc="293">
                <a:solidFill>
                  <a:srgbClr val="000000"/>
                </a:solidFill>
                <a:latin typeface="Arial"/>
              </a:rPr>
              <a:t>e</a:t>
            </a:r>
            <a:r>
              <a:rPr lang="en-US" sz="1110" b="0" strike="noStrike" spc="-1">
                <a:solidFill>
                  <a:srgbClr val="000000"/>
                </a:solidFill>
                <a:latin typeface="Arial"/>
              </a:rPr>
              <a:t>dett</a:t>
            </a:r>
            <a:r>
              <a:rPr lang="en-US" sz="1110" b="0" strike="noStrike" spc="273">
                <a:solidFill>
                  <a:srgbClr val="000000"/>
                </a:solidFill>
                <a:latin typeface="Arial"/>
              </a:rPr>
              <a:t>e</a:t>
            </a:r>
            <a:r>
              <a:rPr lang="en-US" sz="1110" b="0" strike="noStrike" spc="-15">
                <a:solidFill>
                  <a:srgbClr val="000000"/>
                </a:solidFill>
                <a:latin typeface="Arial"/>
              </a:rPr>
              <a:t>v</a:t>
            </a:r>
            <a:r>
              <a:rPr lang="en-US" sz="1110" b="0" strike="noStrike" spc="-1">
                <a:solidFill>
                  <a:srgbClr val="000000"/>
                </a:solidFill>
                <a:latin typeface="Arial"/>
              </a:rPr>
              <a:t>is</a:t>
            </a:r>
            <a:r>
              <a:rPr lang="en-US" sz="1110" b="0" strike="noStrike" spc="304">
                <a:solidFill>
                  <a:srgbClr val="000000"/>
                </a:solidFill>
                <a:latin typeface="Arial"/>
              </a:rPr>
              <a:t>é</a:t>
            </a:r>
            <a:r>
              <a:rPr lang="en-US" sz="1110" b="0" strike="noStrike" spc="-1">
                <a:solidFill>
                  <a:srgbClr val="000000"/>
                </a:solidFill>
                <a:latin typeface="Arial"/>
              </a:rPr>
              <a:t>pou</a:t>
            </a:r>
            <a:r>
              <a:rPr lang="en-US" sz="1110" b="0" strike="noStrike" spc="304">
                <a:solidFill>
                  <a:srgbClr val="000000"/>
                </a:solidFill>
                <a:latin typeface="Arial"/>
              </a:rPr>
              <a:t>r</a:t>
            </a:r>
            <a:r>
              <a:rPr lang="en-US" sz="1110" b="0" strike="noStrike" spc="-1">
                <a:solidFill>
                  <a:srgbClr val="000000"/>
                </a:solidFill>
                <a:latin typeface="ArialMT"/>
              </a:rPr>
              <a:t>l’e</a:t>
            </a:r>
            <a:r>
              <a:rPr lang="en-US" sz="1110" b="0" strike="noStrike" spc="-18">
                <a:solidFill>
                  <a:srgbClr val="000000"/>
                </a:solidFill>
                <a:latin typeface="ArialMT"/>
              </a:rPr>
              <a:t>x</a:t>
            </a:r>
            <a:r>
              <a:rPr lang="en-US" sz="1110" b="0" strike="noStrike" spc="-1">
                <a:solidFill>
                  <a:srgbClr val="000000"/>
                </a:solidFill>
                <a:latin typeface="ArialMT"/>
              </a:rPr>
              <a:t>ercice</a:t>
            </a:r>
            <a:r>
              <a:rPr lang="en-US" sz="1110" b="0" strike="noStrike" spc="-1">
                <a:solidFill>
                  <a:srgbClr val="000000"/>
                </a:solidFill>
                <a:latin typeface="Arial"/>
              </a:rPr>
              <a:t>.</a:t>
            </a:r>
            <a:endParaRPr lang="fr-FR" sz="1110" b="0" strike="noStrike" spc="-1">
              <a:solidFill>
                <a:srgbClr val="000000"/>
              </a:solidFill>
              <a:latin typeface="Arial"/>
            </a:endParaRPr>
          </a:p>
        </p:txBody>
      </p:sp>
      <p:sp>
        <p:nvSpPr>
          <p:cNvPr id="50" name="Rectangle 289"/>
          <p:cNvSpPr/>
          <p:nvPr/>
        </p:nvSpPr>
        <p:spPr>
          <a:xfrm>
            <a:off x="873000" y="4753080"/>
            <a:ext cx="3240000" cy="134208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D</a:t>
            </a:r>
            <a:r>
              <a:rPr lang="en-US" sz="1110" b="0" strike="noStrike" spc="585">
                <a:solidFill>
                  <a:srgbClr val="000000"/>
                </a:solidFill>
                <a:latin typeface="Arial"/>
              </a:rPr>
              <a:t>e</a:t>
            </a:r>
            <a:r>
              <a:rPr lang="en-US" sz="1110" b="0" strike="noStrike" spc="-1">
                <a:solidFill>
                  <a:srgbClr val="000000"/>
                </a:solidFill>
                <a:latin typeface="Arial"/>
              </a:rPr>
              <a:t>plus</a:t>
            </a:r>
            <a:r>
              <a:rPr lang="en-US" sz="1110" b="0" strike="noStrike" spc="591">
                <a:solidFill>
                  <a:srgbClr val="000000"/>
                </a:solidFill>
                <a:latin typeface="Arial"/>
              </a:rPr>
              <a:t>,</a:t>
            </a:r>
            <a:r>
              <a:rPr lang="en-US" sz="1110" b="0" strike="noStrike" spc="-1">
                <a:solidFill>
                  <a:srgbClr val="000000"/>
                </a:solidFill>
                <a:latin typeface="Arial"/>
              </a:rPr>
              <a:t>pou</a:t>
            </a:r>
            <a:r>
              <a:rPr lang="en-US" sz="1110" b="0" strike="noStrike" spc="579">
                <a:solidFill>
                  <a:srgbClr val="000000"/>
                </a:solidFill>
                <a:latin typeface="Arial"/>
              </a:rPr>
              <a:t>r</a:t>
            </a:r>
            <a:r>
              <a:rPr lang="en-US" sz="1110" b="0" strike="noStrike" spc="-1">
                <a:solidFill>
                  <a:srgbClr val="000000"/>
                </a:solidFill>
                <a:latin typeface="Arial"/>
              </a:rPr>
              <a:t>le</a:t>
            </a:r>
            <a:r>
              <a:rPr lang="en-US" sz="1110" b="0" strike="noStrike" spc="585">
                <a:solidFill>
                  <a:srgbClr val="000000"/>
                </a:solidFill>
                <a:latin typeface="Arial"/>
              </a:rPr>
              <a:t>s</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mmune</a:t>
            </a:r>
            <a:r>
              <a:rPr lang="en-US" sz="1110" b="0" strike="noStrike" spc="574">
                <a:solidFill>
                  <a:srgbClr val="000000"/>
                </a:solidFill>
                <a:latin typeface="Arial"/>
              </a:rPr>
              <a:t>s</a:t>
            </a:r>
            <a:r>
              <a:rPr lang="en-US" sz="1110" b="0" strike="noStrike" spc="-1">
                <a:solidFill>
                  <a:srgbClr val="000000"/>
                </a:solidFill>
                <a:latin typeface="Arial"/>
              </a:rPr>
              <a:t>d</a:t>
            </a:r>
            <a:r>
              <a:rPr lang="en-US" sz="1110" b="0" strike="noStrike" spc="585">
                <a:solidFill>
                  <a:srgbClr val="000000"/>
                </a:solidFill>
                <a:latin typeface="Arial"/>
              </a:rPr>
              <a:t>e</a:t>
            </a:r>
            <a:r>
              <a:rPr lang="en-US" sz="1110" b="0" strike="noStrike" spc="-1">
                <a:solidFill>
                  <a:srgbClr val="000000"/>
                </a:solidFill>
                <a:latin typeface="Arial"/>
              </a:rPr>
              <a:t>plu</a:t>
            </a:r>
            <a:r>
              <a:rPr lang="en-US" sz="1110" b="0" strike="noStrike" spc="582">
                <a:solidFill>
                  <a:srgbClr val="000000"/>
                </a:solidFill>
                <a:latin typeface="Arial"/>
              </a:rPr>
              <a:t>s</a:t>
            </a:r>
            <a:r>
              <a:rPr lang="en-US" sz="1110" b="0" strike="noStrike" spc="-1">
                <a:solidFill>
                  <a:srgbClr val="000000"/>
                </a:solidFill>
                <a:latin typeface="Arial"/>
              </a:rPr>
              <a:t>d</a:t>
            </a:r>
            <a:r>
              <a:rPr lang="en-US" sz="1110" b="0" strike="noStrike" spc="571">
                <a:solidFill>
                  <a:srgbClr val="000000"/>
                </a:solidFill>
                <a:latin typeface="Arial"/>
              </a:rPr>
              <a:t>e</a:t>
            </a:r>
            <a:r>
              <a:rPr lang="en-US" sz="1110" b="0" strike="noStrike" spc="-1">
                <a:solidFill>
                  <a:srgbClr val="000000"/>
                </a:solidFill>
                <a:latin typeface="Arial"/>
              </a:rPr>
              <a:t>1</a:t>
            </a:r>
            <a:r>
              <a:rPr lang="en-US" sz="1110" b="0" strike="noStrike" spc="571">
                <a:solidFill>
                  <a:srgbClr val="000000"/>
                </a:solidFill>
                <a:latin typeface="Arial"/>
              </a:rPr>
              <a:t>0</a:t>
            </a:r>
            <a:r>
              <a:rPr lang="en-US" sz="1110" b="0" strike="noStrike" spc="-1">
                <a:solidFill>
                  <a:srgbClr val="000000"/>
                </a:solidFill>
                <a:latin typeface="Arial"/>
              </a:rPr>
              <a:t>000</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habitant</a:t>
            </a:r>
            <a:r>
              <a:rPr lang="en-US" sz="1110" b="0" strike="noStrike" spc="457">
                <a:solidFill>
                  <a:srgbClr val="000000"/>
                </a:solidFill>
                <a:latin typeface="Arial"/>
              </a:rPr>
              <a:t>s</a:t>
            </a:r>
            <a:r>
              <a:rPr lang="en-US" sz="1110" b="0" strike="noStrike" spc="-15">
                <a:solidFill>
                  <a:srgbClr val="000000"/>
                </a:solidFill>
                <a:latin typeface="Arial"/>
              </a:rPr>
              <a:t>e</a:t>
            </a:r>
            <a:r>
              <a:rPr lang="en-US" sz="1110" b="0" strike="noStrike" spc="460">
                <a:solidFill>
                  <a:srgbClr val="000000"/>
                </a:solidFill>
                <a:latin typeface="Arial"/>
              </a:rPr>
              <a:t>t</a:t>
            </a:r>
            <a:r>
              <a:rPr lang="en-US" sz="1110" b="0" strike="noStrike" spc="-1">
                <a:solidFill>
                  <a:srgbClr val="000000"/>
                </a:solidFill>
                <a:latin typeface="Arial"/>
              </a:rPr>
              <a:t>le</a:t>
            </a:r>
            <a:r>
              <a:rPr lang="en-US" sz="1110" b="0" strike="noStrike" spc="463">
                <a:solidFill>
                  <a:srgbClr val="000000"/>
                </a:solidFill>
                <a:latin typeface="Arial"/>
              </a:rPr>
              <a:t>s</a:t>
            </a:r>
            <a:r>
              <a:rPr lang="en-US" sz="1110" b="0" strike="noStrike" spc="-1">
                <a:solidFill>
                  <a:srgbClr val="000000"/>
                </a:solidFill>
                <a:latin typeface="Arial"/>
              </a:rPr>
              <a:t>EPC</a:t>
            </a:r>
            <a:r>
              <a:rPr lang="en-US" sz="1110" b="0" strike="noStrike" spc="471">
                <a:solidFill>
                  <a:srgbClr val="000000"/>
                </a:solidFill>
                <a:latin typeface="Arial"/>
              </a:rPr>
              <a:t>I</a:t>
            </a:r>
            <a:r>
              <a:rPr lang="en-US" sz="1110" b="0" strike="noStrike" spc="-15">
                <a:solidFill>
                  <a:srgbClr val="000000"/>
                </a:solidFill>
                <a:latin typeface="Arial"/>
              </a:rPr>
              <a:t>d</a:t>
            </a:r>
            <a:r>
              <a:rPr lang="en-US" sz="1110" b="0" strike="noStrike" spc="463">
                <a:solidFill>
                  <a:srgbClr val="000000"/>
                </a:solidFill>
                <a:latin typeface="Arial"/>
              </a:rPr>
              <a:t>e</a:t>
            </a:r>
            <a:r>
              <a:rPr lang="en-US" sz="1110" b="0" strike="noStrike" spc="-1">
                <a:solidFill>
                  <a:srgbClr val="000000"/>
                </a:solidFill>
                <a:latin typeface="Arial"/>
              </a:rPr>
              <a:t>plu</a:t>
            </a:r>
            <a:r>
              <a:rPr lang="en-US" sz="1110" b="0" strike="noStrike" spc="463">
                <a:solidFill>
                  <a:srgbClr val="000000"/>
                </a:solidFill>
                <a:latin typeface="Arial"/>
              </a:rPr>
              <a:t>s</a:t>
            </a:r>
            <a:r>
              <a:rPr lang="en-US" sz="1110" b="0" strike="noStrike" spc="-1">
                <a:solidFill>
                  <a:srgbClr val="000000"/>
                </a:solidFill>
                <a:latin typeface="Arial"/>
              </a:rPr>
              <a:t>d</a:t>
            </a:r>
            <a:r>
              <a:rPr lang="en-US" sz="1110" b="0" strike="noStrike" spc="452">
                <a:solidFill>
                  <a:srgbClr val="000000"/>
                </a:solidFill>
                <a:latin typeface="Arial"/>
              </a:rPr>
              <a:t>e</a:t>
            </a:r>
            <a:r>
              <a:rPr lang="en-US" sz="1110" b="0" strike="noStrike" spc="-1">
                <a:solidFill>
                  <a:srgbClr val="000000"/>
                </a:solidFill>
                <a:latin typeface="Arial"/>
              </a:rPr>
              <a:t>1</a:t>
            </a:r>
            <a:r>
              <a:rPr lang="en-US" sz="1110" b="0" strike="noStrike" spc="466">
                <a:solidFill>
                  <a:srgbClr val="000000"/>
                </a:solidFill>
                <a:latin typeface="Arial"/>
              </a:rPr>
              <a:t>0</a:t>
            </a:r>
            <a:r>
              <a:rPr lang="en-US" sz="1110" b="0" strike="noStrike" spc="-1">
                <a:solidFill>
                  <a:srgbClr val="000000"/>
                </a:solidFill>
                <a:latin typeface="Arial"/>
              </a:rPr>
              <a:t>00</a:t>
            </a:r>
            <a:r>
              <a:rPr lang="en-US" sz="1110" b="0" strike="noStrike" spc="452">
                <a:solidFill>
                  <a:srgbClr val="000000"/>
                </a:solidFill>
                <a:latin typeface="Arial"/>
              </a:rPr>
              <a:t>0</a:t>
            </a:r>
            <a:r>
              <a:rPr lang="en-US" sz="1110" b="0" strike="noStrike" spc="-1">
                <a:solidFill>
                  <a:srgbClr val="000000"/>
                </a:solidFill>
                <a:latin typeface="Arial"/>
              </a:rPr>
              <a:t>habit</a:t>
            </a:r>
            <a:r>
              <a:rPr lang="en-US" sz="1110" b="0" strike="noStrike" spc="-15">
                <a:solidFill>
                  <a:srgbClr val="000000"/>
                </a:solidFill>
                <a:latin typeface="Arial"/>
              </a:rPr>
              <a:t>a</a:t>
            </a:r>
            <a:r>
              <a:rPr lang="en-US" sz="1110" b="0" strike="noStrike" spc="-1">
                <a:solidFill>
                  <a:srgbClr val="000000"/>
                </a:solidFill>
                <a:latin typeface="Arial"/>
              </a:rPr>
              <a:t>nts</a:t>
            </a:r>
            <a:endParaRPr lang="fr-FR" sz="1110" b="0" strike="noStrike" spc="-1">
              <a:solidFill>
                <a:srgbClr val="000000"/>
              </a:solidFill>
              <a:latin typeface="Arial"/>
            </a:endParaRPr>
          </a:p>
          <a:p>
            <a:pPr>
              <a:lnSpc>
                <a:spcPts val="1318"/>
              </a:lnSpc>
              <a:tabLst>
                <a:tab pos="832320" algn="l"/>
                <a:tab pos="1080720" algn="l"/>
                <a:tab pos="1547280" algn="l"/>
                <a:tab pos="1876320" algn="l"/>
                <a:tab pos="2583720" algn="l"/>
                <a:tab pos="2833920" algn="l"/>
                <a:tab pos="3004560" algn="l"/>
              </a:tabLst>
            </a:pPr>
            <a:r>
              <a:rPr lang="en-US" sz="1110" b="0" strike="noStrike" spc="-1">
                <a:solidFill>
                  <a:srgbClr val="000000"/>
                </a:solidFill>
                <a:latin typeface="Arial"/>
              </a:rPr>
              <a:t>com</a:t>
            </a:r>
            <a:r>
              <a:rPr lang="en-US" sz="1110" b="0" strike="noStrike" spc="-12">
                <a:solidFill>
                  <a:srgbClr val="000000"/>
                </a:solidFill>
                <a:latin typeface="Arial"/>
              </a:rPr>
              <a:t>p</a:t>
            </a:r>
            <a:r>
              <a:rPr lang="en-US" sz="1110" b="0" strike="noStrike" spc="-1">
                <a:solidFill>
                  <a:srgbClr val="000000"/>
                </a:solidFill>
                <a:latin typeface="Arial"/>
              </a:rPr>
              <a:t>rena</a:t>
            </a:r>
            <a:r>
              <a:rPr lang="en-US" sz="1110" b="0" strike="noStrike" spc="-18">
                <a:solidFill>
                  <a:srgbClr val="000000"/>
                </a:solidFill>
                <a:latin typeface="Arial"/>
              </a:rPr>
              <a:t>n</a:t>
            </a:r>
            <a:r>
              <a:rPr lang="en-US" sz="1110" b="0" strike="noStrike" spc="-1">
                <a:solidFill>
                  <a:srgbClr val="000000"/>
                </a:solidFill>
                <a:latin typeface="Arial"/>
              </a:rPr>
              <a:t>t	au	moins	une	c</a:t>
            </a:r>
            <a:r>
              <a:rPr lang="en-US" sz="1110" b="0" strike="noStrike" spc="-15">
                <a:solidFill>
                  <a:srgbClr val="000000"/>
                </a:solidFill>
                <a:latin typeface="Arial"/>
              </a:rPr>
              <a:t>o</a:t>
            </a:r>
            <a:r>
              <a:rPr lang="en-US" sz="1110" b="0" strike="noStrike" spc="-1">
                <a:solidFill>
                  <a:srgbClr val="000000"/>
                </a:solidFill>
                <a:latin typeface="Arial"/>
              </a:rPr>
              <a:t>mmune	de	3	</a:t>
            </a:r>
            <a:r>
              <a:rPr lang="en-US" sz="1110" b="0" strike="noStrike" spc="-15">
                <a:solidFill>
                  <a:srgbClr val="000000"/>
                </a:solidFill>
                <a:latin typeface="Arial"/>
              </a:rPr>
              <a:t>5</a:t>
            </a:r>
            <a:r>
              <a:rPr lang="en-US" sz="1110" b="0" strike="noStrike" spc="-1">
                <a:solidFill>
                  <a:srgbClr val="000000"/>
                </a:solidFill>
                <a:latin typeface="Arial"/>
              </a:rPr>
              <a:t>00</a:t>
            </a:r>
            <a:endParaRPr lang="fr-FR" sz="1110" b="0" strike="noStrike" spc="-1">
              <a:solidFill>
                <a:srgbClr val="000000"/>
              </a:solidFill>
              <a:latin typeface="Arial"/>
            </a:endParaRPr>
          </a:p>
          <a:p>
            <a:pPr>
              <a:lnSpc>
                <a:spcPts val="1318"/>
              </a:lnSpc>
              <a:tabLst>
                <a:tab pos="712080" algn="l"/>
                <a:tab pos="995400" algn="l"/>
                <a:tab pos="1990800" algn="l"/>
                <a:tab pos="2272680" algn="l"/>
                <a:tab pos="2838240" algn="l"/>
                <a:tab pos="3059280" algn="l"/>
              </a:tabLst>
            </a:pPr>
            <a:r>
              <a:rPr lang="en-US" sz="1110" b="0" strike="noStrike" spc="-1">
                <a:solidFill>
                  <a:srgbClr val="000000"/>
                </a:solidFill>
                <a:latin typeface="Arial"/>
              </a:rPr>
              <a:t>habitant</a:t>
            </a:r>
            <a:r>
              <a:rPr lang="en-US" sz="1110" b="0" strike="noStrike" spc="-15">
                <a:solidFill>
                  <a:srgbClr val="000000"/>
                </a:solidFill>
                <a:latin typeface="Arial"/>
              </a:rPr>
              <a:t>s</a:t>
            </a:r>
            <a:r>
              <a:rPr lang="en-US" sz="1110" b="0" strike="noStrike" spc="-1">
                <a:solidFill>
                  <a:srgbClr val="000000"/>
                </a:solidFill>
                <a:latin typeface="Arial"/>
              </a:rPr>
              <a:t>,	les	dép</a:t>
            </a:r>
            <a:r>
              <a:rPr lang="en-US" sz="1110" b="0" strike="noStrike" spc="-18">
                <a:solidFill>
                  <a:srgbClr val="000000"/>
                </a:solidFill>
                <a:latin typeface="Arial"/>
              </a:rPr>
              <a:t>a</a:t>
            </a:r>
            <a:r>
              <a:rPr lang="en-US" sz="1110" b="0" strike="noStrike" spc="-1">
                <a:solidFill>
                  <a:srgbClr val="000000"/>
                </a:solidFill>
                <a:latin typeface="Arial"/>
              </a:rPr>
              <a:t>rt</a:t>
            </a:r>
            <a:r>
              <a:rPr lang="en-US" sz="1110" b="0" strike="noStrike" spc="-15">
                <a:solidFill>
                  <a:srgbClr val="000000"/>
                </a:solidFill>
                <a:latin typeface="Arial"/>
              </a:rPr>
              <a:t>e</a:t>
            </a:r>
            <a:r>
              <a:rPr lang="en-US" sz="1110" b="0" strike="noStrike" spc="-1">
                <a:solidFill>
                  <a:srgbClr val="000000"/>
                </a:solidFill>
                <a:latin typeface="Arial"/>
              </a:rPr>
              <a:t>me</a:t>
            </a:r>
            <a:r>
              <a:rPr lang="en-US" sz="1110" b="0" strike="noStrike" spc="-18">
                <a:solidFill>
                  <a:srgbClr val="000000"/>
                </a:solidFill>
                <a:latin typeface="Arial"/>
              </a:rPr>
              <a:t>n</a:t>
            </a:r>
            <a:r>
              <a:rPr lang="en-US" sz="1110" b="0" strike="noStrike" spc="-1">
                <a:solidFill>
                  <a:srgbClr val="000000"/>
                </a:solidFill>
                <a:latin typeface="Arial"/>
              </a:rPr>
              <a:t>t</a:t>
            </a:r>
            <a:r>
              <a:rPr lang="en-US" sz="1110" b="0" strike="noStrike" spc="-15">
                <a:solidFill>
                  <a:srgbClr val="000000"/>
                </a:solidFill>
                <a:latin typeface="Arial"/>
              </a:rPr>
              <a:t>s</a:t>
            </a:r>
            <a:r>
              <a:rPr lang="en-US" sz="1110" b="0" strike="noStrike" spc="-1">
                <a:solidFill>
                  <a:srgbClr val="000000"/>
                </a:solidFill>
                <a:latin typeface="Arial"/>
              </a:rPr>
              <a:t>,	les	r</a:t>
            </a:r>
            <a:r>
              <a:rPr lang="en-US" sz="1110" b="0" strike="noStrike" spc="-12">
                <a:solidFill>
                  <a:srgbClr val="000000"/>
                </a:solidFill>
                <a:latin typeface="Arial"/>
              </a:rPr>
              <a:t>é</a:t>
            </a:r>
            <a:r>
              <a:rPr lang="en-US" sz="1110" b="0" strike="noStrike" spc="-1">
                <a:solidFill>
                  <a:srgbClr val="000000"/>
                </a:solidFill>
                <a:latin typeface="Arial"/>
              </a:rPr>
              <a:t>gions	</a:t>
            </a:r>
            <a:r>
              <a:rPr lang="en-US" sz="1110" b="0" strike="noStrike" spc="-15">
                <a:solidFill>
                  <a:srgbClr val="000000"/>
                </a:solidFill>
                <a:latin typeface="Arial"/>
              </a:rPr>
              <a:t>e</a:t>
            </a:r>
            <a:r>
              <a:rPr lang="en-US" sz="1110" b="0" strike="noStrike" spc="-1">
                <a:solidFill>
                  <a:srgbClr val="000000"/>
                </a:solidFill>
                <a:latin typeface="Arial"/>
              </a:rPr>
              <a:t>t	les</a:t>
            </a:r>
            <a:endParaRPr lang="fr-FR" sz="1110" b="0" strike="noStrike" spc="-1">
              <a:solidFill>
                <a:srgbClr val="000000"/>
              </a:solidFill>
              <a:latin typeface="Arial"/>
            </a:endParaRPr>
          </a:p>
          <a:p>
            <a:pPr>
              <a:lnSpc>
                <a:spcPts val="1321"/>
              </a:lnSpc>
              <a:tabLst>
                <a:tab pos="826560" algn="l"/>
                <a:tab pos="1030680" algn="l"/>
                <a:tab pos="1568520" algn="l"/>
                <a:tab pos="1820160" algn="l"/>
                <a:tab pos="2684520" algn="l"/>
                <a:tab pos="2934360" algn="l"/>
              </a:tabLst>
            </a:pPr>
            <a:r>
              <a:rPr lang="en-US" sz="1110" b="0" strike="noStrike" spc="-1">
                <a:solidFill>
                  <a:srgbClr val="000000"/>
                </a:solidFill>
                <a:latin typeface="Arial"/>
              </a:rPr>
              <a:t>m</a:t>
            </a:r>
            <a:r>
              <a:rPr lang="en-US" sz="1110" b="0" strike="noStrike" spc="-15">
                <a:solidFill>
                  <a:srgbClr val="000000"/>
                </a:solidFill>
                <a:latin typeface="Arial"/>
              </a:rPr>
              <a:t>é</a:t>
            </a:r>
            <a:r>
              <a:rPr lang="en-US" sz="1110" b="0" strike="noStrike" spc="-1">
                <a:solidFill>
                  <a:srgbClr val="000000"/>
                </a:solidFill>
                <a:latin typeface="Arial"/>
              </a:rPr>
              <a:t>tropoles,	le	rapp</a:t>
            </a:r>
            <a:r>
              <a:rPr lang="en-US" sz="1110" b="0" strike="noStrike" spc="-18">
                <a:solidFill>
                  <a:srgbClr val="000000"/>
                </a:solidFill>
                <a:latin typeface="Arial"/>
              </a:rPr>
              <a:t>o</a:t>
            </a:r>
            <a:r>
              <a:rPr lang="en-US" sz="1110" b="0" strike="noStrike" spc="-1">
                <a:solidFill>
                  <a:srgbClr val="000000"/>
                </a:solidFill>
                <a:latin typeface="Arial"/>
              </a:rPr>
              <a:t>rt	de	</a:t>
            </a:r>
            <a:r>
              <a:rPr lang="en-US" sz="1110" b="0" strike="noStrike" spc="-15">
                <a:solidFill>
                  <a:srgbClr val="000000"/>
                </a:solidFill>
                <a:latin typeface="Arial"/>
              </a:rPr>
              <a:t>p</a:t>
            </a:r>
            <a:r>
              <a:rPr lang="en-US" sz="1110" b="0" strike="noStrike" spc="-1">
                <a:solidFill>
                  <a:srgbClr val="000000"/>
                </a:solidFill>
                <a:latin typeface="Arial"/>
              </a:rPr>
              <a:t>rése</a:t>
            </a:r>
            <a:r>
              <a:rPr lang="en-US" sz="1110" b="0" strike="noStrike" spc="-15">
                <a:solidFill>
                  <a:srgbClr val="000000"/>
                </a:solidFill>
                <a:latin typeface="Arial"/>
              </a:rPr>
              <a:t>n</a:t>
            </a:r>
            <a:r>
              <a:rPr lang="en-US" sz="1110" b="0" strike="noStrike" spc="-1">
                <a:solidFill>
                  <a:srgbClr val="000000"/>
                </a:solidFill>
                <a:latin typeface="Arial"/>
              </a:rPr>
              <a:t>t</a:t>
            </a:r>
            <a:r>
              <a:rPr lang="en-US" sz="1110" b="0" strike="noStrike" spc="-15">
                <a:solidFill>
                  <a:srgbClr val="000000"/>
                </a:solidFill>
                <a:latin typeface="Arial"/>
              </a:rPr>
              <a:t>a</a:t>
            </a:r>
            <a:r>
              <a:rPr lang="en-US" sz="1110" b="0" strike="noStrike" spc="-1">
                <a:solidFill>
                  <a:srgbClr val="000000"/>
                </a:solidFill>
                <a:latin typeface="Arial"/>
              </a:rPr>
              <a:t>tion	du	DOB</a:t>
            </a:r>
            <a:endParaRPr lang="fr-FR" sz="1110" b="0" strike="noStrike" spc="-1">
              <a:solidFill>
                <a:srgbClr val="000000"/>
              </a:solidFill>
              <a:latin typeface="Arial"/>
            </a:endParaRPr>
          </a:p>
          <a:p>
            <a:pPr>
              <a:lnSpc>
                <a:spcPts val="1321"/>
              </a:lnSpc>
              <a:tabLst>
                <a:tab pos="730440" algn="l"/>
                <a:tab pos="1528920" algn="l"/>
                <a:tab pos="1911600" algn="l"/>
                <a:tab pos="2827800" algn="l"/>
                <a:tab pos="3130920" algn="l"/>
              </a:tabLst>
            </a:pPr>
            <a:r>
              <a:rPr lang="en-US" sz="1110" b="0" strike="noStrike" spc="-1">
                <a:solidFill>
                  <a:srgbClr val="000000"/>
                </a:solidFill>
                <a:latin typeface="Arial"/>
              </a:rPr>
              <a:t>comp</a:t>
            </a:r>
            <a:r>
              <a:rPr lang="en-US" sz="1110" b="0" strike="noStrike" spc="-18">
                <a:solidFill>
                  <a:srgbClr val="000000"/>
                </a:solidFill>
                <a:latin typeface="Arial"/>
              </a:rPr>
              <a:t>o</a:t>
            </a:r>
            <a:r>
              <a:rPr lang="en-US" sz="1110" b="0" strike="noStrike" spc="-1">
                <a:solidFill>
                  <a:srgbClr val="000000"/>
                </a:solidFill>
                <a:latin typeface="Arial"/>
              </a:rPr>
              <a:t>rte	</a:t>
            </a:r>
            <a:r>
              <a:rPr lang="en-US" sz="1110" b="0" strike="noStrike" spc="-18">
                <a:solidFill>
                  <a:srgbClr val="000000"/>
                </a:solidFill>
                <a:latin typeface="Arial"/>
              </a:rPr>
              <a:t>é</a:t>
            </a:r>
            <a:r>
              <a:rPr lang="en-US" sz="1110" b="0" strike="noStrike" spc="-1">
                <a:solidFill>
                  <a:srgbClr val="000000"/>
                </a:solidFill>
                <a:latin typeface="Arial"/>
              </a:rPr>
              <a:t>galeme</a:t>
            </a:r>
            <a:r>
              <a:rPr lang="en-US" sz="1110" b="0" strike="noStrike" spc="-18">
                <a:solidFill>
                  <a:srgbClr val="000000"/>
                </a:solidFill>
                <a:latin typeface="Arial"/>
              </a:rPr>
              <a:t>n</a:t>
            </a:r>
            <a:r>
              <a:rPr lang="en-US" sz="1110" b="0" strike="noStrike" spc="-1">
                <a:solidFill>
                  <a:srgbClr val="000000"/>
                </a:solidFill>
                <a:latin typeface="Arial"/>
              </a:rPr>
              <a:t>t	une	</a:t>
            </a:r>
            <a:r>
              <a:rPr lang="en-US" sz="1110" b="0" strike="noStrike" spc="-18">
                <a:solidFill>
                  <a:srgbClr val="000000"/>
                </a:solidFill>
                <a:latin typeface="Arial"/>
              </a:rPr>
              <a:t>p</a:t>
            </a:r>
            <a:r>
              <a:rPr lang="en-US" sz="1110" b="0" strike="noStrike" spc="-1">
                <a:solidFill>
                  <a:srgbClr val="000000"/>
                </a:solidFill>
                <a:latin typeface="Arial"/>
              </a:rPr>
              <a:t>rése</a:t>
            </a:r>
            <a:r>
              <a:rPr lang="en-US" sz="1110" b="0" strike="noStrike" spc="-21">
                <a:solidFill>
                  <a:srgbClr val="000000"/>
                </a:solidFill>
                <a:latin typeface="Arial"/>
              </a:rPr>
              <a:t>n</a:t>
            </a:r>
            <a:r>
              <a:rPr lang="en-US" sz="1110" b="0" strike="noStrike" spc="-1">
                <a:solidFill>
                  <a:srgbClr val="000000"/>
                </a:solidFill>
                <a:latin typeface="Arial"/>
              </a:rPr>
              <a:t>t</a:t>
            </a:r>
            <a:r>
              <a:rPr lang="en-US" sz="1110" b="0" strike="noStrike" spc="-18">
                <a:solidFill>
                  <a:srgbClr val="000000"/>
                </a:solidFill>
                <a:latin typeface="Arial"/>
              </a:rPr>
              <a:t>a</a:t>
            </a:r>
            <a:r>
              <a:rPr lang="en-US" sz="1110" b="0" strike="noStrike" spc="-1">
                <a:solidFill>
                  <a:srgbClr val="000000"/>
                </a:solidFill>
                <a:latin typeface="Arial"/>
              </a:rPr>
              <a:t>tion	de	la</a:t>
            </a:r>
            <a:endParaRPr lang="fr-FR" sz="1110" b="0" strike="noStrike" spc="-1">
              <a:solidFill>
                <a:srgbClr val="000000"/>
              </a:solidFill>
              <a:latin typeface="Arial"/>
            </a:endParaRPr>
          </a:p>
          <a:p>
            <a:pPr>
              <a:lnSpc>
                <a:spcPts val="1321"/>
              </a:lnSpc>
              <a:tabLst>
                <a:tab pos="632880" algn="l"/>
                <a:tab pos="838440" algn="l"/>
                <a:tab pos="1083960" algn="l"/>
                <a:tab pos="1797120" algn="l"/>
                <a:tab pos="2112480" algn="l"/>
                <a:tab pos="2808000" algn="l"/>
                <a:tab pos="3013560" algn="l"/>
              </a:tabLst>
            </a:pPr>
            <a:r>
              <a:rPr lang="en-US" sz="1110" b="0" strike="noStrike" spc="-1">
                <a:solidFill>
                  <a:srgbClr val="000000"/>
                </a:solidFill>
                <a:latin typeface="Arial"/>
              </a:rPr>
              <a:t>stru</a:t>
            </a:r>
            <a:r>
              <a:rPr lang="en-US" sz="1110" b="0" strike="noStrike" spc="-15">
                <a:solidFill>
                  <a:srgbClr val="000000"/>
                </a:solidFill>
                <a:latin typeface="Arial"/>
              </a:rPr>
              <a:t>c</a:t>
            </a:r>
            <a:r>
              <a:rPr lang="en-US" sz="1110" b="0" strike="noStrike" spc="-1">
                <a:solidFill>
                  <a:srgbClr val="000000"/>
                </a:solidFill>
                <a:latin typeface="Arial"/>
              </a:rPr>
              <a:t>t</a:t>
            </a:r>
            <a:r>
              <a:rPr lang="en-US" sz="1110" b="0" strike="noStrike" spc="-15">
                <a:solidFill>
                  <a:srgbClr val="000000"/>
                </a:solidFill>
                <a:latin typeface="Arial"/>
              </a:rPr>
              <a:t>u</a:t>
            </a:r>
            <a:r>
              <a:rPr lang="en-US" sz="1110" b="0" strike="noStrike" spc="-1">
                <a:solidFill>
                  <a:srgbClr val="000000"/>
                </a:solidFill>
                <a:latin typeface="Arial"/>
              </a:rPr>
              <a:t>re	</a:t>
            </a:r>
            <a:r>
              <a:rPr lang="en-US" sz="1110" b="0" strike="noStrike" spc="-15">
                <a:solidFill>
                  <a:srgbClr val="000000"/>
                </a:solidFill>
                <a:latin typeface="Arial"/>
              </a:rPr>
              <a:t>e</a:t>
            </a:r>
            <a:r>
              <a:rPr lang="en-US" sz="1110" b="0" strike="noStrike" spc="-1">
                <a:solidFill>
                  <a:srgbClr val="000000"/>
                </a:solidFill>
                <a:latin typeface="Arial"/>
              </a:rPr>
              <a:t>t	de	</a:t>
            </a:r>
            <a:r>
              <a:rPr lang="en-US" sz="1110" b="0" strike="noStrike" spc="-1">
                <a:solidFill>
                  <a:srgbClr val="000000"/>
                </a:solidFill>
                <a:latin typeface="ArialMT"/>
              </a:rPr>
              <a:t>l’é</a:t>
            </a:r>
            <a:r>
              <a:rPr lang="en-US" sz="1110" b="0" strike="noStrike" spc="-15">
                <a:solidFill>
                  <a:srgbClr val="000000"/>
                </a:solidFill>
                <a:latin typeface="ArialMT"/>
              </a:rPr>
              <a:t>v</a:t>
            </a:r>
            <a:r>
              <a:rPr lang="en-US" sz="1110" b="0" strike="noStrike" spc="-1">
                <a:solidFill>
                  <a:srgbClr val="000000"/>
                </a:solidFill>
                <a:latin typeface="ArialMT"/>
              </a:rPr>
              <a:t>olution	</a:t>
            </a:r>
            <a:r>
              <a:rPr lang="en-US" sz="1110" b="0" strike="noStrike" spc="-1">
                <a:solidFill>
                  <a:srgbClr val="000000"/>
                </a:solidFill>
                <a:latin typeface="Arial"/>
              </a:rPr>
              <a:t>des	dépens</a:t>
            </a:r>
            <a:r>
              <a:rPr lang="en-US" sz="1110" b="0" strike="noStrike" spc="-18">
                <a:solidFill>
                  <a:srgbClr val="000000"/>
                </a:solidFill>
                <a:latin typeface="Arial"/>
              </a:rPr>
              <a:t>e</a:t>
            </a:r>
            <a:r>
              <a:rPr lang="en-US" sz="1110" b="0" strike="noStrike" spc="-1">
                <a:solidFill>
                  <a:srgbClr val="000000"/>
                </a:solidFill>
                <a:latin typeface="Arial"/>
              </a:rPr>
              <a:t>s	</a:t>
            </a:r>
            <a:r>
              <a:rPr lang="en-US" sz="1110" b="0" strike="noStrike" spc="-15">
                <a:solidFill>
                  <a:srgbClr val="000000"/>
                </a:solidFill>
                <a:latin typeface="Arial"/>
              </a:rPr>
              <a:t>e</a:t>
            </a:r>
            <a:r>
              <a:rPr lang="en-US" sz="1110" b="0" strike="noStrike" spc="-1">
                <a:solidFill>
                  <a:srgbClr val="000000"/>
                </a:solidFill>
                <a:latin typeface="Arial"/>
              </a:rPr>
              <a:t>t	</a:t>
            </a:r>
            <a:r>
              <a:rPr lang="en-US" sz="1110" b="0" strike="noStrike" spc="-15">
                <a:solidFill>
                  <a:srgbClr val="000000"/>
                </a:solidFill>
                <a:latin typeface="Arial"/>
              </a:rPr>
              <a:t>d</a:t>
            </a:r>
            <a:r>
              <a:rPr lang="en-US" sz="1110" b="0" strike="noStrike" spc="-1">
                <a:solidFill>
                  <a:srgbClr val="000000"/>
                </a:solidFill>
                <a:latin typeface="Arial"/>
              </a:rPr>
              <a:t>es</a:t>
            </a:r>
            <a:endParaRPr lang="fr-FR" sz="1110" b="0" strike="noStrike" spc="-1">
              <a:solidFill>
                <a:srgbClr val="000000"/>
              </a:solidFill>
              <a:latin typeface="Arial"/>
            </a:endParaRPr>
          </a:p>
          <a:p>
            <a:pPr>
              <a:lnSpc>
                <a:spcPts val="1321"/>
              </a:lnSpc>
              <a:tabLst>
                <a:tab pos="632880" algn="l"/>
                <a:tab pos="838440" algn="l"/>
                <a:tab pos="1083960" algn="l"/>
                <a:tab pos="1797120" algn="l"/>
                <a:tab pos="2112480" algn="l"/>
                <a:tab pos="2808000" algn="l"/>
                <a:tab pos="3013560" algn="l"/>
              </a:tabLst>
            </a:pPr>
            <a:r>
              <a:rPr lang="en-US" sz="1110" b="0" strike="noStrike" spc="-1">
                <a:solidFill>
                  <a:srgbClr val="000000"/>
                </a:solidFill>
                <a:latin typeface="Arial"/>
              </a:rPr>
              <a:t>effectifs.</a:t>
            </a:r>
            <a:endParaRPr lang="fr-FR" sz="1110" b="0" strike="noStrike" spc="-1">
              <a:solidFill>
                <a:srgbClr val="000000"/>
              </a:solidFill>
              <a:latin typeface="Arial"/>
            </a:endParaRPr>
          </a:p>
        </p:txBody>
      </p:sp>
      <p:sp>
        <p:nvSpPr>
          <p:cNvPr id="51" name="Rectangle 290"/>
          <p:cNvSpPr/>
          <p:nvPr/>
        </p:nvSpPr>
        <p:spPr>
          <a:xfrm>
            <a:off x="4312800" y="5151960"/>
            <a:ext cx="3223440" cy="9608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900" b="0" i="1" strike="noStrike" spc="-1">
                <a:solidFill>
                  <a:srgbClr val="000000"/>
                </a:solidFill>
                <a:latin typeface="Arial"/>
              </a:rPr>
              <a:t>Référence</a:t>
            </a:r>
            <a:r>
              <a:rPr lang="en-US" sz="900" b="0" i="1" strike="noStrike" spc="367">
                <a:solidFill>
                  <a:srgbClr val="000000"/>
                </a:solidFill>
                <a:latin typeface="Arial"/>
              </a:rPr>
              <a:t>s</a:t>
            </a:r>
            <a:r>
              <a:rPr lang="en-US" sz="900" b="0" i="1" strike="noStrike" spc="-1">
                <a:solidFill>
                  <a:srgbClr val="000000"/>
                </a:solidFill>
                <a:latin typeface="Arial"/>
              </a:rPr>
              <a:t>législative</a:t>
            </a:r>
            <a:r>
              <a:rPr lang="en-US" sz="900" b="0" i="1" strike="noStrike" spc="369">
                <a:solidFill>
                  <a:srgbClr val="000000"/>
                </a:solidFill>
                <a:latin typeface="Arial"/>
              </a:rPr>
              <a:t>s</a:t>
            </a:r>
            <a:r>
              <a:rPr lang="en-US" sz="900" b="0" i="1" strike="noStrike" spc="358">
                <a:solidFill>
                  <a:srgbClr val="000000"/>
                </a:solidFill>
                <a:latin typeface="Arial"/>
              </a:rPr>
              <a:t>:</a:t>
            </a:r>
            <a:r>
              <a:rPr lang="en-US" sz="900" b="0" i="1" strike="noStrike" spc="-1">
                <a:solidFill>
                  <a:srgbClr val="000000"/>
                </a:solidFill>
                <a:latin typeface="Arial"/>
              </a:rPr>
              <a:t>Art</a:t>
            </a:r>
            <a:r>
              <a:rPr lang="en-US" sz="900" b="0" i="1" strike="noStrike" spc="358">
                <a:solidFill>
                  <a:srgbClr val="000000"/>
                </a:solidFill>
                <a:latin typeface="Arial"/>
              </a:rPr>
              <a:t>.</a:t>
            </a:r>
            <a:r>
              <a:rPr lang="en-US" sz="900" b="0" i="1" strike="noStrike" spc="361">
                <a:solidFill>
                  <a:srgbClr val="000000"/>
                </a:solidFill>
                <a:latin typeface="Arial"/>
              </a:rPr>
              <a:t>8</a:t>
            </a:r>
            <a:r>
              <a:rPr lang="en-US" sz="900" b="0" i="1" strike="noStrike" spc="-1">
                <a:solidFill>
                  <a:srgbClr val="000000"/>
                </a:solidFill>
                <a:latin typeface="Arial"/>
              </a:rPr>
              <a:t>e</a:t>
            </a:r>
            <a:r>
              <a:rPr lang="en-US" sz="900" b="0" i="1" strike="noStrike" spc="358">
                <a:solidFill>
                  <a:srgbClr val="000000"/>
                </a:solidFill>
                <a:latin typeface="Arial"/>
              </a:rPr>
              <a:t>t</a:t>
            </a:r>
            <a:r>
              <a:rPr lang="en-US" sz="900" b="0" i="1" strike="noStrike" spc="-1">
                <a:solidFill>
                  <a:srgbClr val="000000"/>
                </a:solidFill>
                <a:latin typeface="Arial"/>
              </a:rPr>
              <a:t>20</a:t>
            </a:r>
            <a:r>
              <a:rPr lang="en-US" sz="900" b="0" i="1" strike="noStrike" spc="358">
                <a:solidFill>
                  <a:srgbClr val="000000"/>
                </a:solidFill>
                <a:latin typeface="Arial"/>
              </a:rPr>
              <a:t>,</a:t>
            </a:r>
            <a:r>
              <a:rPr lang="en-US" sz="900" b="0" i="1" strike="noStrike" spc="-1">
                <a:solidFill>
                  <a:srgbClr val="000000"/>
                </a:solidFill>
                <a:latin typeface="Arial"/>
              </a:rPr>
              <a:t>Ordonnanc</a:t>
            </a:r>
            <a:r>
              <a:rPr lang="en-US" sz="900" b="0" i="1" strike="noStrike" spc="364">
                <a:solidFill>
                  <a:srgbClr val="000000"/>
                </a:solidFill>
                <a:latin typeface="Arial"/>
              </a:rPr>
              <a:t>e</a:t>
            </a:r>
            <a:r>
              <a:rPr lang="en-US" sz="900" b="0" i="1" strike="noStrike" spc="-1">
                <a:solidFill>
                  <a:srgbClr val="000000"/>
                </a:solidFill>
                <a:latin typeface="Arial"/>
              </a:rPr>
              <a:t>d</a:t>
            </a:r>
            <a:r>
              <a:rPr lang="en-US" sz="900" b="0" i="1" strike="noStrike" spc="361">
                <a:solidFill>
                  <a:srgbClr val="000000"/>
                </a:solidFill>
                <a:latin typeface="Arial"/>
              </a:rPr>
              <a:t>u</a:t>
            </a:r>
            <a:r>
              <a:rPr lang="en-US" sz="900" b="0" i="1" strike="noStrike" spc="-1">
                <a:solidFill>
                  <a:srgbClr val="000000"/>
                </a:solidFill>
                <a:latin typeface="Arial"/>
              </a:rPr>
              <a:t>2</a:t>
            </a:r>
            <a:r>
              <a:rPr lang="en-US" sz="900" b="0" i="1" strike="noStrike" spc="361">
                <a:solidFill>
                  <a:srgbClr val="000000"/>
                </a:solidFill>
                <a:latin typeface="Arial"/>
              </a:rPr>
              <a:t>6</a:t>
            </a:r>
            <a:r>
              <a:rPr lang="en-US" sz="900" b="0" i="1" strike="noStrike" spc="-1">
                <a:solidFill>
                  <a:srgbClr val="000000"/>
                </a:solidFill>
                <a:latin typeface="Arial"/>
              </a:rPr>
              <a:t>août</a:t>
            </a:r>
            <a:endParaRPr lang="fr-FR" sz="900" b="0" strike="noStrike" spc="-1">
              <a:solidFill>
                <a:srgbClr val="000000"/>
              </a:solidFill>
              <a:latin typeface="Arial"/>
            </a:endParaRPr>
          </a:p>
          <a:p>
            <a:pPr>
              <a:lnSpc>
                <a:spcPts val="1080"/>
              </a:lnSpc>
            </a:pPr>
            <a:r>
              <a:rPr lang="en-US" sz="900" b="0" i="1" strike="noStrike" spc="-1">
                <a:solidFill>
                  <a:srgbClr val="000000"/>
                </a:solidFill>
                <a:latin typeface="Arial"/>
              </a:rPr>
              <a:t>2005</a:t>
            </a:r>
            <a:r>
              <a:rPr lang="en-US" sz="900" b="0" i="1" strike="noStrike" spc="454">
                <a:solidFill>
                  <a:srgbClr val="000000"/>
                </a:solidFill>
                <a:latin typeface="Arial"/>
              </a:rPr>
              <a:t>,</a:t>
            </a:r>
            <a:r>
              <a:rPr lang="en-US" sz="900" b="0" i="1" strike="noStrike" spc="-1">
                <a:solidFill>
                  <a:srgbClr val="000000"/>
                </a:solidFill>
                <a:latin typeface="Arial"/>
              </a:rPr>
              <a:t>CA</a:t>
            </a:r>
            <a:r>
              <a:rPr lang="en-US" sz="900" b="0" i="1" strike="noStrike" spc="440">
                <a:solidFill>
                  <a:srgbClr val="000000"/>
                </a:solidFill>
                <a:latin typeface="Arial"/>
              </a:rPr>
              <a:t>A</a:t>
            </a:r>
            <a:r>
              <a:rPr lang="en-US" sz="900" b="0" i="1" strike="noStrike" spc="-1">
                <a:solidFill>
                  <a:srgbClr val="000000"/>
                </a:solidFill>
                <a:latin typeface="Arial"/>
              </a:rPr>
              <a:t>Doua</a:t>
            </a:r>
            <a:r>
              <a:rPr lang="en-US" sz="900" b="0" i="1" strike="noStrike" spc="446">
                <a:solidFill>
                  <a:srgbClr val="000000"/>
                </a:solidFill>
                <a:latin typeface="Arial"/>
              </a:rPr>
              <a:t>i</a:t>
            </a:r>
            <a:r>
              <a:rPr lang="en-US" sz="900" b="0" i="1" strike="noStrike" spc="-1">
                <a:solidFill>
                  <a:srgbClr val="000000"/>
                </a:solidFill>
                <a:latin typeface="Arial"/>
              </a:rPr>
              <a:t>14</a:t>
            </a:r>
            <a:r>
              <a:rPr lang="en-US" sz="900" b="0" i="1" strike="noStrike" spc="-12">
                <a:solidFill>
                  <a:srgbClr val="000000"/>
                </a:solidFill>
                <a:latin typeface="Arial"/>
              </a:rPr>
              <a:t>/</a:t>
            </a:r>
            <a:r>
              <a:rPr lang="en-US" sz="900" b="0" i="1" strike="noStrike" spc="-1">
                <a:solidFill>
                  <a:srgbClr val="000000"/>
                </a:solidFill>
                <a:latin typeface="Arial"/>
              </a:rPr>
              <a:t>06/2005</a:t>
            </a:r>
            <a:r>
              <a:rPr lang="en-US" sz="900" b="0" i="1" strike="noStrike" spc="443">
                <a:solidFill>
                  <a:srgbClr val="000000"/>
                </a:solidFill>
                <a:latin typeface="Arial"/>
              </a:rPr>
              <a:t>,</a:t>
            </a:r>
            <a:r>
              <a:rPr lang="en-US" sz="900" b="0" i="1" strike="noStrike" spc="-1">
                <a:solidFill>
                  <a:srgbClr val="000000"/>
                </a:solidFill>
                <a:latin typeface="Arial"/>
              </a:rPr>
              <a:t>commun</a:t>
            </a:r>
            <a:r>
              <a:rPr lang="en-US" sz="900" b="0" i="1" strike="noStrike" spc="449">
                <a:solidFill>
                  <a:srgbClr val="000000"/>
                </a:solidFill>
                <a:latin typeface="Arial"/>
              </a:rPr>
              <a:t>e</a:t>
            </a:r>
            <a:r>
              <a:rPr lang="en-US" sz="900" b="0" i="1" strike="noStrike" spc="-1">
                <a:solidFill>
                  <a:srgbClr val="000000"/>
                </a:solidFill>
                <a:latin typeface="Arial"/>
              </a:rPr>
              <a:t>d</a:t>
            </a:r>
            <a:r>
              <a:rPr lang="en-US" sz="900" b="0" i="1" strike="noStrike" spc="446">
                <a:solidFill>
                  <a:srgbClr val="000000"/>
                </a:solidFill>
                <a:latin typeface="Arial"/>
              </a:rPr>
              <a:t>e</a:t>
            </a:r>
            <a:r>
              <a:rPr lang="en-US" sz="900" b="0" i="1" strike="noStrike" spc="-1">
                <a:solidFill>
                  <a:srgbClr val="000000"/>
                </a:solidFill>
                <a:latin typeface="Arial"/>
              </a:rPr>
              <a:t>Noy</a:t>
            </a:r>
            <a:r>
              <a:rPr lang="en-US" sz="900" b="0" i="1" strike="noStrike" spc="446">
                <a:solidFill>
                  <a:srgbClr val="000000"/>
                </a:solidFill>
                <a:latin typeface="Arial"/>
              </a:rPr>
              <a:t>e</a:t>
            </a:r>
            <a:r>
              <a:rPr lang="en-US" sz="900" b="0" i="1" strike="noStrike" spc="454">
                <a:solidFill>
                  <a:srgbClr val="000000"/>
                </a:solidFill>
                <a:latin typeface="Arial"/>
              </a:rPr>
              <a:t>;</a:t>
            </a:r>
            <a:r>
              <a:rPr lang="en-US" sz="900" b="0" i="1" strike="noStrike" spc="-1">
                <a:solidFill>
                  <a:srgbClr val="000000"/>
                </a:solidFill>
                <a:latin typeface="Arial"/>
              </a:rPr>
              <a:t>T</a:t>
            </a:r>
            <a:r>
              <a:rPr lang="en-US" sz="900" b="0" i="1" strike="noStrike" spc="429">
                <a:solidFill>
                  <a:srgbClr val="000000"/>
                </a:solidFill>
                <a:latin typeface="Arial"/>
              </a:rPr>
              <a:t>A</a:t>
            </a:r>
            <a:r>
              <a:rPr lang="en-US" sz="900" b="0" i="1" strike="noStrike" spc="-1">
                <a:solidFill>
                  <a:srgbClr val="000000"/>
                </a:solidFill>
                <a:latin typeface="Arial"/>
              </a:rPr>
              <a:t>Nice</a:t>
            </a:r>
            <a:endParaRPr lang="fr-FR" sz="900" b="0" strike="noStrike" spc="-1">
              <a:solidFill>
                <a:srgbClr val="000000"/>
              </a:solidFill>
              <a:latin typeface="Arial"/>
            </a:endParaRPr>
          </a:p>
          <a:p>
            <a:pPr>
              <a:lnSpc>
                <a:spcPts val="1080"/>
              </a:lnSpc>
            </a:pPr>
            <a:r>
              <a:rPr lang="en-US" sz="900" b="0" i="1" strike="noStrike" spc="-1">
                <a:solidFill>
                  <a:srgbClr val="000000"/>
                </a:solidFill>
                <a:latin typeface="Arial"/>
              </a:rPr>
              <a:t>10/11/2006</a:t>
            </a:r>
            <a:r>
              <a:rPr lang="en-US" sz="900" b="0" i="1" strike="noStrike" spc="310">
                <a:solidFill>
                  <a:srgbClr val="000000"/>
                </a:solidFill>
                <a:latin typeface="Arial"/>
              </a:rPr>
              <a:t>,</a:t>
            </a:r>
            <a:r>
              <a:rPr lang="en-US" sz="900" b="0" i="1" strike="noStrike" spc="-18">
                <a:solidFill>
                  <a:srgbClr val="000000"/>
                </a:solidFill>
                <a:latin typeface="Arial"/>
              </a:rPr>
              <a:t>M</a:t>
            </a:r>
            <a:r>
              <a:rPr lang="en-US" sz="900" b="0" i="1" strike="noStrike" spc="310">
                <a:solidFill>
                  <a:srgbClr val="000000"/>
                </a:solidFill>
                <a:latin typeface="Arial"/>
              </a:rPr>
              <a:t>.</a:t>
            </a:r>
            <a:r>
              <a:rPr lang="en-US" sz="900" b="0" i="1" strike="noStrike" spc="-1">
                <a:solidFill>
                  <a:srgbClr val="000000"/>
                </a:solidFill>
                <a:latin typeface="Arial"/>
              </a:rPr>
              <a:t>Antoin</a:t>
            </a:r>
            <a:r>
              <a:rPr lang="en-US" sz="900" b="0" i="1" strike="noStrike" spc="318">
                <a:solidFill>
                  <a:srgbClr val="000000"/>
                </a:solidFill>
                <a:latin typeface="Arial"/>
              </a:rPr>
              <a:t>e</a:t>
            </a:r>
            <a:r>
              <a:rPr lang="en-US" sz="900" b="0" i="1" strike="noStrike" spc="-1">
                <a:solidFill>
                  <a:srgbClr val="000000"/>
                </a:solidFill>
                <a:latin typeface="Arial"/>
              </a:rPr>
              <a:t>D</a:t>
            </a:r>
            <a:r>
              <a:rPr lang="en-US" sz="900" b="0" i="1" strike="noStrike" spc="301">
                <a:solidFill>
                  <a:srgbClr val="000000"/>
                </a:solidFill>
                <a:latin typeface="Arial"/>
              </a:rPr>
              <a:t>i</a:t>
            </a:r>
            <a:r>
              <a:rPr lang="en-US" sz="900" b="0" i="1" strike="noStrike" spc="-1">
                <a:solidFill>
                  <a:srgbClr val="000000"/>
                </a:solidFill>
                <a:latin typeface="Arial"/>
              </a:rPr>
              <a:t>Lo</a:t>
            </a:r>
            <a:r>
              <a:rPr lang="en-US" sz="900" b="0" i="1" strike="noStrike" spc="-12">
                <a:solidFill>
                  <a:srgbClr val="000000"/>
                </a:solidFill>
                <a:latin typeface="Arial"/>
              </a:rPr>
              <a:t>r</a:t>
            </a:r>
            <a:r>
              <a:rPr lang="en-US" sz="900" b="0" i="1" strike="noStrike" spc="-1">
                <a:solidFill>
                  <a:srgbClr val="000000"/>
                </a:solidFill>
                <a:latin typeface="Arial"/>
              </a:rPr>
              <a:t>i</a:t>
            </a:r>
            <a:r>
              <a:rPr lang="en-US" sz="900" b="0" i="1" strike="noStrike" spc="316">
                <a:solidFill>
                  <a:srgbClr val="000000"/>
                </a:solidFill>
                <a:latin typeface="Arial"/>
              </a:rPr>
              <a:t>o</a:t>
            </a:r>
            <a:r>
              <a:rPr lang="en-US" sz="900" b="0" i="1" strike="noStrike" spc="-1">
                <a:solidFill>
                  <a:srgbClr val="000000"/>
                </a:solidFill>
                <a:latin typeface="Arial"/>
              </a:rPr>
              <a:t>c</a:t>
            </a:r>
            <a:r>
              <a:rPr lang="en-US" sz="900" b="0" i="1" strike="noStrike" spc="310">
                <a:solidFill>
                  <a:srgbClr val="000000"/>
                </a:solidFill>
                <a:latin typeface="Arial"/>
              </a:rPr>
              <a:t>/</a:t>
            </a:r>
            <a:r>
              <a:rPr lang="en-US" sz="900" b="0" i="1" strike="noStrike" spc="-1">
                <a:solidFill>
                  <a:srgbClr val="000000"/>
                </a:solidFill>
                <a:latin typeface="Arial"/>
              </a:rPr>
              <a:t>commun</a:t>
            </a:r>
            <a:r>
              <a:rPr lang="en-US" sz="900" b="0" i="1" strike="noStrike" spc="316">
                <a:solidFill>
                  <a:srgbClr val="000000"/>
                </a:solidFill>
                <a:latin typeface="Arial"/>
              </a:rPr>
              <a:t>e</a:t>
            </a:r>
            <a:r>
              <a:rPr lang="en-US" sz="900" b="0" i="1" strike="noStrike" spc="-1">
                <a:solidFill>
                  <a:srgbClr val="000000"/>
                </a:solidFill>
                <a:latin typeface="Arial"/>
              </a:rPr>
              <a:t>d</a:t>
            </a:r>
            <a:r>
              <a:rPr lang="en-US" sz="900" b="0" i="1" strike="noStrike" spc="301">
                <a:solidFill>
                  <a:srgbClr val="000000"/>
                </a:solidFill>
                <a:latin typeface="Arial"/>
              </a:rPr>
              <a:t>e</a:t>
            </a:r>
            <a:r>
              <a:rPr lang="en-US" sz="900" b="0" i="1" strike="noStrike" spc="-1">
                <a:solidFill>
                  <a:srgbClr val="000000"/>
                </a:solidFill>
                <a:latin typeface="Arial"/>
              </a:rPr>
              <a:t>L</a:t>
            </a:r>
            <a:r>
              <a:rPr lang="en-US" sz="900" b="0" i="1" strike="noStrike" spc="313">
                <a:solidFill>
                  <a:srgbClr val="000000"/>
                </a:solidFill>
                <a:latin typeface="Arial"/>
              </a:rPr>
              <a:t>a</a:t>
            </a:r>
            <a:r>
              <a:rPr lang="en-US" sz="900" b="0" i="1" strike="noStrike" spc="-15">
                <a:solidFill>
                  <a:srgbClr val="000000"/>
                </a:solidFill>
                <a:latin typeface="Arial"/>
              </a:rPr>
              <a:t>V</a:t>
            </a:r>
            <a:r>
              <a:rPr lang="en-US" sz="900" b="0" i="1" strike="noStrike" spc="-1">
                <a:solidFill>
                  <a:srgbClr val="000000"/>
                </a:solidFill>
                <a:latin typeface="Arial"/>
              </a:rPr>
              <a:t>alette</a:t>
            </a:r>
            <a:r>
              <a:rPr lang="en-US" sz="900" b="0" i="1" strike="noStrike" spc="-12">
                <a:solidFill>
                  <a:srgbClr val="000000"/>
                </a:solidFill>
                <a:latin typeface="Arial"/>
              </a:rPr>
              <a:t>-</a:t>
            </a:r>
            <a:r>
              <a:rPr lang="en-US" sz="900" b="0" i="1" strike="noStrike" spc="-1">
                <a:solidFill>
                  <a:srgbClr val="000000"/>
                </a:solidFill>
                <a:latin typeface="Arial"/>
              </a:rPr>
              <a:t>du-</a:t>
            </a:r>
            <a:endParaRPr lang="fr-FR" sz="900" b="0" strike="noStrike" spc="-1">
              <a:solidFill>
                <a:srgbClr val="000000"/>
              </a:solidFill>
              <a:latin typeface="Arial"/>
            </a:endParaRPr>
          </a:p>
          <a:p>
            <a:pPr>
              <a:lnSpc>
                <a:spcPts val="1080"/>
              </a:lnSpc>
            </a:pPr>
            <a:r>
              <a:rPr lang="en-US" sz="900" b="0" i="1" strike="noStrike" spc="-1">
                <a:solidFill>
                  <a:srgbClr val="000000"/>
                </a:solidFill>
                <a:latin typeface="Arial"/>
              </a:rPr>
              <a:t>Va</a:t>
            </a:r>
            <a:r>
              <a:rPr lang="en-US" sz="900" b="0" i="1" strike="noStrike" spc="514">
                <a:solidFill>
                  <a:srgbClr val="000000"/>
                </a:solidFill>
                <a:latin typeface="Arial"/>
              </a:rPr>
              <a:t>r</a:t>
            </a:r>
            <a:r>
              <a:rPr lang="en-US" sz="900" b="0" i="1" strike="noStrike" spc="503">
                <a:solidFill>
                  <a:srgbClr val="000000"/>
                </a:solidFill>
                <a:latin typeface="Arial"/>
              </a:rPr>
              <a:t>;</a:t>
            </a:r>
            <a:r>
              <a:rPr lang="en-US" sz="900" b="0" i="1" strike="noStrike" spc="-1">
                <a:solidFill>
                  <a:srgbClr val="000000"/>
                </a:solidFill>
                <a:latin typeface="Arial"/>
              </a:rPr>
              <a:t>T</a:t>
            </a:r>
            <a:r>
              <a:rPr lang="en-US" sz="900" b="0" i="1" strike="noStrike" spc="514">
                <a:solidFill>
                  <a:srgbClr val="000000"/>
                </a:solidFill>
                <a:latin typeface="Arial"/>
              </a:rPr>
              <a:t>A</a:t>
            </a:r>
            <a:r>
              <a:rPr lang="en-US" sz="900" b="0" i="1" strike="noStrike" spc="-15">
                <a:solidFill>
                  <a:srgbClr val="000000"/>
                </a:solidFill>
                <a:latin typeface="Arial"/>
              </a:rPr>
              <a:t>N</a:t>
            </a:r>
            <a:r>
              <a:rPr lang="en-US" sz="900" b="0" i="1" strike="noStrike" spc="-1">
                <a:solidFill>
                  <a:srgbClr val="000000"/>
                </a:solidFill>
                <a:latin typeface="Arial"/>
              </a:rPr>
              <a:t>ic</a:t>
            </a:r>
            <a:r>
              <a:rPr lang="en-US" sz="900" b="0" i="1" strike="noStrike" spc="505">
                <a:solidFill>
                  <a:srgbClr val="000000"/>
                </a:solidFill>
                <a:latin typeface="Arial"/>
              </a:rPr>
              <a:t>e</a:t>
            </a:r>
            <a:r>
              <a:rPr lang="en-US" sz="900" b="0" i="1" strike="noStrike" spc="-1">
                <a:solidFill>
                  <a:srgbClr val="000000"/>
                </a:solidFill>
                <a:latin typeface="Arial"/>
              </a:rPr>
              <a:t>19/01/2007</a:t>
            </a:r>
            <a:r>
              <a:rPr lang="en-US" sz="900" b="0" i="1" strike="noStrike" spc="491">
                <a:solidFill>
                  <a:srgbClr val="000000"/>
                </a:solidFill>
                <a:latin typeface="Arial"/>
              </a:rPr>
              <a:t>,</a:t>
            </a:r>
            <a:r>
              <a:rPr lang="en-US" sz="900" b="0" i="1" strike="noStrike" spc="-18">
                <a:solidFill>
                  <a:srgbClr val="000000"/>
                </a:solidFill>
                <a:latin typeface="Arial"/>
              </a:rPr>
              <a:t>M</a:t>
            </a:r>
            <a:r>
              <a:rPr lang="en-US" sz="900" b="0" i="1" strike="noStrike" spc="514">
                <a:solidFill>
                  <a:srgbClr val="000000"/>
                </a:solidFill>
                <a:latin typeface="Arial"/>
              </a:rPr>
              <a:t>.</a:t>
            </a:r>
            <a:r>
              <a:rPr lang="en-US" sz="900" b="0" i="1" strike="noStrike" spc="-1">
                <a:solidFill>
                  <a:srgbClr val="000000"/>
                </a:solidFill>
                <a:latin typeface="Arial"/>
              </a:rPr>
              <a:t>Brun</a:t>
            </a:r>
            <a:r>
              <a:rPr lang="en-US" sz="900" b="0" i="1" strike="noStrike" spc="520">
                <a:solidFill>
                  <a:srgbClr val="000000"/>
                </a:solidFill>
                <a:latin typeface="Arial"/>
              </a:rPr>
              <a:t>o</a:t>
            </a:r>
            <a:r>
              <a:rPr lang="en-US" sz="900" b="0" i="1" strike="noStrike" spc="-1">
                <a:solidFill>
                  <a:srgbClr val="000000"/>
                </a:solidFill>
                <a:latin typeface="Arial"/>
              </a:rPr>
              <a:t>Lan</a:t>
            </a:r>
            <a:r>
              <a:rPr lang="en-US" sz="900" b="0" i="1" strike="noStrike" spc="508">
                <a:solidFill>
                  <a:srgbClr val="000000"/>
                </a:solidFill>
                <a:latin typeface="Arial"/>
              </a:rPr>
              <a:t>g</a:t>
            </a:r>
            <a:r>
              <a:rPr lang="en-US" sz="900" b="0" i="1" strike="noStrike" spc="-1">
                <a:solidFill>
                  <a:srgbClr val="000000"/>
                </a:solidFill>
                <a:latin typeface="Arial"/>
              </a:rPr>
              <a:t>c</a:t>
            </a:r>
            <a:r>
              <a:rPr lang="en-US" sz="900" b="0" i="1" strike="noStrike" spc="503">
                <a:solidFill>
                  <a:srgbClr val="000000"/>
                </a:solidFill>
                <a:latin typeface="Arial"/>
              </a:rPr>
              <a:t>/</a:t>
            </a:r>
            <a:r>
              <a:rPr lang="en-US" sz="900" b="0" i="1" strike="noStrike" spc="-1">
                <a:solidFill>
                  <a:srgbClr val="000000"/>
                </a:solidFill>
                <a:latin typeface="Arial"/>
              </a:rPr>
              <a:t>commun</a:t>
            </a:r>
            <a:r>
              <a:rPr lang="en-US" sz="900" b="0" i="1" strike="noStrike" spc="511">
                <a:solidFill>
                  <a:srgbClr val="000000"/>
                </a:solidFill>
                <a:latin typeface="Arial"/>
              </a:rPr>
              <a:t>e</a:t>
            </a:r>
            <a:r>
              <a:rPr lang="en-US" sz="900" b="0" i="1" strike="noStrike" spc="-1">
                <a:solidFill>
                  <a:srgbClr val="000000"/>
                </a:solidFill>
                <a:latin typeface="Arial"/>
              </a:rPr>
              <a:t>de</a:t>
            </a:r>
            <a:endParaRPr lang="fr-FR" sz="900" b="0" strike="noStrike" spc="-1">
              <a:solidFill>
                <a:srgbClr val="000000"/>
              </a:solidFill>
              <a:latin typeface="Arial"/>
            </a:endParaRPr>
          </a:p>
          <a:p>
            <a:pPr>
              <a:lnSpc>
                <a:spcPts val="1080"/>
              </a:lnSpc>
            </a:pPr>
            <a:r>
              <a:rPr lang="en-US" sz="900" b="0" i="1" strike="noStrike" spc="-21">
                <a:solidFill>
                  <a:srgbClr val="000000"/>
                </a:solidFill>
                <a:latin typeface="Arial"/>
              </a:rPr>
              <a:t>M</a:t>
            </a:r>
            <a:r>
              <a:rPr lang="en-US" sz="900" b="0" i="1" strike="noStrike" spc="-1">
                <a:solidFill>
                  <a:srgbClr val="000000"/>
                </a:solidFill>
                <a:latin typeface="Arial"/>
              </a:rPr>
              <a:t>ouans-Sartoux</a:t>
            </a:r>
            <a:r>
              <a:rPr lang="en-US" sz="900" b="0" i="1" strike="noStrike" spc="517">
                <a:solidFill>
                  <a:srgbClr val="000000"/>
                </a:solidFill>
                <a:latin typeface="Arial"/>
              </a:rPr>
              <a:t>,</a:t>
            </a:r>
            <a:r>
              <a:rPr lang="en-US" sz="900" b="0" i="1" strike="noStrike" spc="-1">
                <a:solidFill>
                  <a:srgbClr val="000000"/>
                </a:solidFill>
                <a:latin typeface="Arial"/>
              </a:rPr>
              <a:t>Art</a:t>
            </a:r>
            <a:r>
              <a:rPr lang="en-US" sz="900" b="0" i="1" strike="noStrike" spc="514">
                <a:solidFill>
                  <a:srgbClr val="000000"/>
                </a:solidFill>
                <a:latin typeface="Arial"/>
              </a:rPr>
              <a:t>.</a:t>
            </a:r>
            <a:r>
              <a:rPr lang="en-US" sz="900" b="0" i="1" strike="noStrike" spc="-1">
                <a:solidFill>
                  <a:srgbClr val="000000"/>
                </a:solidFill>
                <a:latin typeface="Arial"/>
              </a:rPr>
              <a:t>L</a:t>
            </a:r>
            <a:r>
              <a:rPr lang="en-US" sz="900" b="0" i="1" strike="noStrike" spc="-12">
                <a:solidFill>
                  <a:srgbClr val="000000"/>
                </a:solidFill>
                <a:latin typeface="Arial"/>
              </a:rPr>
              <a:t>.</a:t>
            </a:r>
            <a:r>
              <a:rPr lang="en-US" sz="900" b="0" i="1" strike="noStrike" spc="-1">
                <a:solidFill>
                  <a:srgbClr val="000000"/>
                </a:solidFill>
                <a:latin typeface="Arial"/>
              </a:rPr>
              <a:t>2121-12</a:t>
            </a:r>
            <a:r>
              <a:rPr lang="en-US" sz="900" b="0" i="1" strike="noStrike" spc="514">
                <a:solidFill>
                  <a:srgbClr val="000000"/>
                </a:solidFill>
                <a:latin typeface="Arial"/>
              </a:rPr>
              <a:t>,</a:t>
            </a:r>
            <a:r>
              <a:rPr lang="en-US" sz="900" b="0" i="1" strike="noStrike" spc="-1">
                <a:solidFill>
                  <a:srgbClr val="000000"/>
                </a:solidFill>
                <a:latin typeface="Arial"/>
              </a:rPr>
              <a:t>L</a:t>
            </a:r>
            <a:r>
              <a:rPr lang="en-US" sz="900" b="0" i="1" strike="noStrike" spc="-12">
                <a:solidFill>
                  <a:srgbClr val="000000"/>
                </a:solidFill>
                <a:latin typeface="Arial"/>
              </a:rPr>
              <a:t>.</a:t>
            </a:r>
            <a:r>
              <a:rPr lang="en-US" sz="900" b="0" i="1" strike="noStrike" spc="-1">
                <a:solidFill>
                  <a:srgbClr val="000000"/>
                </a:solidFill>
                <a:latin typeface="Arial"/>
              </a:rPr>
              <a:t>3121-1</a:t>
            </a:r>
            <a:r>
              <a:rPr lang="en-US" sz="900" b="0" i="1" strike="noStrike" spc="505">
                <a:solidFill>
                  <a:srgbClr val="000000"/>
                </a:solidFill>
                <a:latin typeface="Arial"/>
              </a:rPr>
              <a:t>9</a:t>
            </a:r>
            <a:r>
              <a:rPr lang="en-US" sz="900" b="0" i="1" strike="noStrike" spc="-1">
                <a:solidFill>
                  <a:srgbClr val="000000"/>
                </a:solidFill>
                <a:latin typeface="Arial"/>
              </a:rPr>
              <a:t>e</a:t>
            </a:r>
            <a:r>
              <a:rPr lang="en-US" sz="900" b="0" i="1" strike="noStrike" spc="503">
                <a:solidFill>
                  <a:srgbClr val="000000"/>
                </a:solidFill>
                <a:latin typeface="Arial"/>
              </a:rPr>
              <a:t>t</a:t>
            </a:r>
            <a:r>
              <a:rPr lang="en-US" sz="900" b="0" i="1" strike="noStrike" spc="-1">
                <a:solidFill>
                  <a:srgbClr val="000000"/>
                </a:solidFill>
                <a:latin typeface="Arial"/>
              </a:rPr>
              <a:t>L.4132-1</a:t>
            </a:r>
            <a:r>
              <a:rPr lang="en-US" sz="900" b="0" i="1" strike="noStrike" spc="505">
                <a:solidFill>
                  <a:srgbClr val="000000"/>
                </a:solidFill>
                <a:latin typeface="Arial"/>
              </a:rPr>
              <a:t>8</a:t>
            </a:r>
            <a:r>
              <a:rPr lang="en-US" sz="900" b="0" i="1" strike="noStrike" spc="-1">
                <a:solidFill>
                  <a:srgbClr val="000000"/>
                </a:solidFill>
                <a:latin typeface="Arial"/>
              </a:rPr>
              <a:t>du</a:t>
            </a:r>
            <a:endParaRPr lang="fr-FR" sz="900" b="0" strike="noStrike" spc="-1">
              <a:solidFill>
                <a:srgbClr val="000000"/>
              </a:solidFill>
              <a:latin typeface="Arial"/>
            </a:endParaRPr>
          </a:p>
          <a:p>
            <a:pPr>
              <a:lnSpc>
                <a:spcPts val="1080"/>
              </a:lnSpc>
            </a:pPr>
            <a:r>
              <a:rPr lang="en-US" sz="900" b="0" i="1" strike="noStrike" spc="-1">
                <a:solidFill>
                  <a:srgbClr val="000000"/>
                </a:solidFill>
                <a:latin typeface="Arial"/>
              </a:rPr>
              <a:t>CGC</a:t>
            </a:r>
            <a:r>
              <a:rPr lang="en-US" sz="900" b="0" i="1" strike="noStrike" spc="395">
                <a:solidFill>
                  <a:srgbClr val="000000"/>
                </a:solidFill>
                <a:latin typeface="Arial"/>
              </a:rPr>
              <a:t>T;</a:t>
            </a:r>
            <a:r>
              <a:rPr lang="en-US" sz="900" b="0" i="1" strike="noStrike" spc="-1">
                <a:solidFill>
                  <a:srgbClr val="000000"/>
                </a:solidFill>
                <a:latin typeface="Arial"/>
              </a:rPr>
              <a:t>CA</a:t>
            </a:r>
            <a:r>
              <a:rPr lang="en-US" sz="900" b="0" i="1" strike="noStrike" spc="392">
                <a:solidFill>
                  <a:srgbClr val="000000"/>
                </a:solidFill>
                <a:latin typeface="Arial"/>
              </a:rPr>
              <a:t>A</a:t>
            </a:r>
            <a:r>
              <a:rPr lang="en-US" sz="900" b="0" i="1" strike="noStrike" spc="-1">
                <a:solidFill>
                  <a:srgbClr val="000000"/>
                </a:solidFill>
                <a:latin typeface="Arial"/>
              </a:rPr>
              <a:t>Lyon</a:t>
            </a:r>
            <a:r>
              <a:rPr lang="en-US" sz="900" b="0" i="1" strike="noStrike" spc="389">
                <a:solidFill>
                  <a:srgbClr val="000000"/>
                </a:solidFill>
                <a:latin typeface="Arial"/>
              </a:rPr>
              <a:t>,</a:t>
            </a:r>
            <a:r>
              <a:rPr lang="en-US" sz="900" b="0" i="1" strike="noStrike" spc="-1">
                <a:solidFill>
                  <a:srgbClr val="000000"/>
                </a:solidFill>
                <a:latin typeface="Arial"/>
              </a:rPr>
              <a:t>09/12</a:t>
            </a:r>
            <a:r>
              <a:rPr lang="en-US" sz="900" b="0" i="1" strike="noStrike" spc="-12">
                <a:solidFill>
                  <a:srgbClr val="000000"/>
                </a:solidFill>
                <a:latin typeface="Arial"/>
              </a:rPr>
              <a:t>/</a:t>
            </a:r>
            <a:r>
              <a:rPr lang="en-US" sz="900" b="0" i="1" strike="noStrike" spc="-1">
                <a:solidFill>
                  <a:srgbClr val="000000"/>
                </a:solidFill>
                <a:latin typeface="Arial"/>
              </a:rPr>
              <a:t>2004</a:t>
            </a:r>
            <a:r>
              <a:rPr lang="en-US" sz="900" b="0" i="1" strike="noStrike" spc="384">
                <a:solidFill>
                  <a:srgbClr val="000000"/>
                </a:solidFill>
                <a:latin typeface="Arial"/>
              </a:rPr>
              <a:t>,</a:t>
            </a:r>
            <a:r>
              <a:rPr lang="en-US" sz="900" b="0" i="1" strike="noStrike" spc="398">
                <a:solidFill>
                  <a:srgbClr val="000000"/>
                </a:solidFill>
                <a:latin typeface="Arial"/>
              </a:rPr>
              <a:t>«</a:t>
            </a:r>
            <a:r>
              <a:rPr lang="en-US" sz="900" b="0" i="1" strike="noStrike" spc="-1">
                <a:solidFill>
                  <a:srgbClr val="000000"/>
                </a:solidFill>
                <a:latin typeface="Arial"/>
              </a:rPr>
              <a:t>Nardon</a:t>
            </a:r>
            <a:r>
              <a:rPr lang="en-US" sz="900" b="0" i="1" strike="noStrike" spc="386">
                <a:solidFill>
                  <a:srgbClr val="000000"/>
                </a:solidFill>
                <a:latin typeface="Arial"/>
              </a:rPr>
              <a:t>e</a:t>
            </a:r>
            <a:r>
              <a:rPr lang="en-US" sz="900" b="0" i="1" strike="noStrike" spc="-1">
                <a:solidFill>
                  <a:srgbClr val="000000"/>
                </a:solidFill>
                <a:latin typeface="Arial"/>
              </a:rPr>
              <a:t>»</a:t>
            </a:r>
            <a:r>
              <a:rPr lang="en-US" sz="900" b="0" i="1" strike="noStrike" spc="384">
                <a:solidFill>
                  <a:srgbClr val="000000"/>
                </a:solidFill>
                <a:latin typeface="Arial"/>
              </a:rPr>
              <a:t>,</a:t>
            </a:r>
            <a:r>
              <a:rPr lang="en-US" sz="900" b="0" i="1" strike="noStrike" spc="-1">
                <a:solidFill>
                  <a:srgbClr val="000000"/>
                </a:solidFill>
                <a:latin typeface="Arial"/>
              </a:rPr>
              <a:t>décre</a:t>
            </a:r>
            <a:r>
              <a:rPr lang="en-US" sz="900" b="0" i="1" strike="noStrike" spc="386">
                <a:solidFill>
                  <a:srgbClr val="000000"/>
                </a:solidFill>
                <a:latin typeface="Arial"/>
              </a:rPr>
              <a:t>t</a:t>
            </a:r>
            <a:r>
              <a:rPr lang="en-US" sz="900" b="0" i="1" strike="noStrike" spc="-1">
                <a:solidFill>
                  <a:srgbClr val="000000"/>
                </a:solidFill>
                <a:latin typeface="Arial"/>
              </a:rPr>
              <a:t>n°2016-</a:t>
            </a:r>
            <a:endParaRPr lang="fr-FR" sz="900" b="0" strike="noStrike" spc="-1">
              <a:solidFill>
                <a:srgbClr val="000000"/>
              </a:solidFill>
              <a:latin typeface="Arial"/>
            </a:endParaRPr>
          </a:p>
          <a:p>
            <a:pPr>
              <a:lnSpc>
                <a:spcPts val="1080"/>
              </a:lnSpc>
            </a:pPr>
            <a:r>
              <a:rPr lang="en-US" sz="900" b="0" i="1" strike="noStrike" spc="-1">
                <a:solidFill>
                  <a:srgbClr val="000000"/>
                </a:solidFill>
                <a:latin typeface="Arial"/>
              </a:rPr>
              <a:t>84</a:t>
            </a:r>
            <a:r>
              <a:rPr lang="en-US" sz="900" b="0" i="1" strike="noStrike" spc="242">
                <a:solidFill>
                  <a:srgbClr val="000000"/>
                </a:solidFill>
                <a:latin typeface="Arial"/>
              </a:rPr>
              <a:t>1</a:t>
            </a:r>
            <a:r>
              <a:rPr lang="en-US" sz="900" b="0" i="1" strike="noStrike" spc="-1">
                <a:solidFill>
                  <a:srgbClr val="000000"/>
                </a:solidFill>
                <a:latin typeface="Arial"/>
              </a:rPr>
              <a:t>d</a:t>
            </a:r>
            <a:r>
              <a:rPr lang="en-US" sz="900" b="0" i="1" strike="noStrike" spc="242">
                <a:solidFill>
                  <a:srgbClr val="000000"/>
                </a:solidFill>
                <a:latin typeface="Arial"/>
              </a:rPr>
              <a:t>u</a:t>
            </a:r>
            <a:r>
              <a:rPr lang="en-US" sz="900" b="0" i="1" strike="noStrike" spc="-1">
                <a:solidFill>
                  <a:srgbClr val="000000"/>
                </a:solidFill>
                <a:latin typeface="Arial"/>
              </a:rPr>
              <a:t>24/06/2016.</a:t>
            </a:r>
            <a:endParaRPr lang="fr-FR" sz="900" b="0" strike="noStrike" spc="-1">
              <a:solidFill>
                <a:srgbClr val="000000"/>
              </a:solidFill>
              <a:latin typeface="Arial"/>
            </a:endParaRPr>
          </a:p>
        </p:txBody>
      </p:sp>
      <p:sp>
        <p:nvSpPr>
          <p:cNvPr id="52" name="Rectangle 291"/>
          <p:cNvSpPr/>
          <p:nvPr/>
        </p:nvSpPr>
        <p:spPr>
          <a:xfrm>
            <a:off x="1011240" y="456480"/>
            <a:ext cx="2534040" cy="214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410" b="0" strike="noStrike" spc="-1">
                <a:solidFill>
                  <a:srgbClr val="DE6225"/>
                </a:solidFill>
                <a:latin typeface="Arial"/>
              </a:rPr>
              <a:t>Rappor</a:t>
            </a:r>
            <a:r>
              <a:rPr lang="en-US" sz="1410" b="0" strike="noStrike" spc="361">
                <a:solidFill>
                  <a:srgbClr val="DE6225"/>
                </a:solidFill>
                <a:latin typeface="Arial"/>
              </a:rPr>
              <a:t>t</a:t>
            </a:r>
            <a:r>
              <a:rPr lang="en-US" sz="1410" b="0" strike="noStrike" spc="-1">
                <a:solidFill>
                  <a:srgbClr val="DE6225"/>
                </a:solidFill>
                <a:latin typeface="ArialMT"/>
              </a:rPr>
              <a:t>d’orientatio</a:t>
            </a:r>
            <a:r>
              <a:rPr lang="en-US" sz="1410" b="0" strike="noStrike" spc="335">
                <a:solidFill>
                  <a:srgbClr val="DE6225"/>
                </a:solidFill>
                <a:latin typeface="ArialMT"/>
              </a:rPr>
              <a:t>n</a:t>
            </a:r>
            <a:r>
              <a:rPr lang="en-US" sz="1410" b="0" strike="noStrike" spc="-1">
                <a:solidFill>
                  <a:srgbClr val="DE6225"/>
                </a:solidFill>
                <a:latin typeface="Arial"/>
              </a:rPr>
              <a:t>budgétaire</a:t>
            </a:r>
            <a:endParaRPr lang="fr-FR" sz="1410" b="0" strike="noStrike" spc="-1">
              <a:solidFill>
                <a:srgbClr val="000000"/>
              </a:solidFill>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PlaceHolder 1"/>
          <p:cNvSpPr>
            <a:spLocks noGrp="1"/>
          </p:cNvSpPr>
          <p:nvPr>
            <p:ph type="title"/>
          </p:nvPr>
        </p:nvSpPr>
        <p:spPr>
          <a:xfrm>
            <a:off x="678960" y="348120"/>
            <a:ext cx="7886520" cy="550440"/>
          </a:xfrm>
          <a:prstGeom prst="rect">
            <a:avLst/>
          </a:prstGeom>
          <a:solidFill>
            <a:schemeClr val="accent4">
              <a:lumMod val="20000"/>
              <a:lumOff val="80000"/>
            </a:schemeClr>
          </a:solidFill>
          <a:ln w="0">
            <a:noFill/>
          </a:ln>
        </p:spPr>
        <p:txBody>
          <a:bodyPr lIns="90000" tIns="45000" rIns="90000" bIns="45000" anchor="t">
            <a:noAutofit/>
          </a:bodyPr>
          <a:lstStyle/>
          <a:p>
            <a:pPr indent="0" algn="ctr">
              <a:lnSpc>
                <a:spcPct val="100000"/>
              </a:lnSpc>
              <a:buNone/>
            </a:pPr>
            <a:r>
              <a:rPr lang="fr-FR" sz="2400" b="1" strike="noStrike" spc="-1">
                <a:solidFill>
                  <a:srgbClr val="FF0000"/>
                </a:solidFill>
                <a:latin typeface="Arial"/>
              </a:rPr>
              <a:t>Bilan 2025</a:t>
            </a:r>
            <a:br>
              <a:rPr sz="2400"/>
            </a:br>
            <a:endParaRPr lang="fr-FR" sz="2400" b="0" strike="noStrike" spc="-1">
              <a:solidFill>
                <a:srgbClr val="000000"/>
              </a:solidFill>
              <a:latin typeface="Arial"/>
            </a:endParaRPr>
          </a:p>
        </p:txBody>
      </p:sp>
      <p:sp>
        <p:nvSpPr>
          <p:cNvPr id="137" name="ZoneTexte 4"/>
          <p:cNvSpPr/>
          <p:nvPr/>
        </p:nvSpPr>
        <p:spPr>
          <a:xfrm>
            <a:off x="681120" y="1132920"/>
            <a:ext cx="24372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a:solidFill>
                  <a:srgbClr val="000000"/>
                </a:solidFill>
                <a:latin typeface="Arial"/>
              </a:rPr>
              <a:t> </a:t>
            </a:r>
            <a:endParaRPr lang="fr-FR" sz="1800" b="0" strike="noStrike" spc="-1">
              <a:solidFill>
                <a:srgbClr val="000000"/>
              </a:solidFill>
              <a:latin typeface="Arial"/>
            </a:endParaRPr>
          </a:p>
        </p:txBody>
      </p:sp>
      <p:sp>
        <p:nvSpPr>
          <p:cNvPr id="138" name="Flèche droite 5"/>
          <p:cNvSpPr/>
          <p:nvPr/>
        </p:nvSpPr>
        <p:spPr>
          <a:xfrm>
            <a:off x="861120" y="160344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39" name="ZoneTexte 6"/>
          <p:cNvSpPr/>
          <p:nvPr/>
        </p:nvSpPr>
        <p:spPr>
          <a:xfrm>
            <a:off x="1539360" y="1610143"/>
            <a:ext cx="6787440" cy="367878"/>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pPr>
            <a:r>
              <a:rPr lang="fr-FR" sz="1800" b="0" strike="noStrike" spc="-1" dirty="0">
                <a:solidFill>
                  <a:srgbClr val="000000"/>
                </a:solidFill>
                <a:latin typeface="Arial"/>
              </a:rPr>
              <a:t>Augmentation  des recettes de fonctionnement  2025 : 180 816 €</a:t>
            </a:r>
          </a:p>
        </p:txBody>
      </p:sp>
      <p:sp>
        <p:nvSpPr>
          <p:cNvPr id="140" name="Flèche droite 7"/>
          <p:cNvSpPr/>
          <p:nvPr/>
        </p:nvSpPr>
        <p:spPr>
          <a:xfrm>
            <a:off x="824400" y="236628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41" name="ZoneTexte 8"/>
          <p:cNvSpPr/>
          <p:nvPr/>
        </p:nvSpPr>
        <p:spPr>
          <a:xfrm>
            <a:off x="1539360" y="2322360"/>
            <a:ext cx="7147440" cy="367878"/>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pPr>
            <a:r>
              <a:rPr lang="fr-FR" sz="1800" b="0" strike="noStrike" spc="-1" dirty="0">
                <a:solidFill>
                  <a:srgbClr val="000000"/>
                </a:solidFill>
                <a:latin typeface="Arial"/>
              </a:rPr>
              <a:t>Diminution des dépenses de fonctionnement en 2025 : 265 538 €</a:t>
            </a:r>
          </a:p>
        </p:txBody>
      </p:sp>
      <p:sp>
        <p:nvSpPr>
          <p:cNvPr id="142" name="Flèche droite 9"/>
          <p:cNvSpPr/>
          <p:nvPr/>
        </p:nvSpPr>
        <p:spPr>
          <a:xfrm>
            <a:off x="822240" y="3975978"/>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43" name="ZoneTexte 10"/>
          <p:cNvSpPr/>
          <p:nvPr/>
        </p:nvSpPr>
        <p:spPr>
          <a:xfrm>
            <a:off x="1537200" y="3932058"/>
            <a:ext cx="58024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Valorisation de la capacité d’autofinancement</a:t>
            </a:r>
          </a:p>
        </p:txBody>
      </p:sp>
      <p:sp>
        <p:nvSpPr>
          <p:cNvPr id="144" name="Flèche droite 11"/>
          <p:cNvSpPr/>
          <p:nvPr/>
        </p:nvSpPr>
        <p:spPr>
          <a:xfrm>
            <a:off x="845640" y="3127458"/>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45" name="ZoneTexte 12"/>
          <p:cNvSpPr/>
          <p:nvPr/>
        </p:nvSpPr>
        <p:spPr>
          <a:xfrm>
            <a:off x="1560960" y="3101898"/>
            <a:ext cx="6026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Pas de source de recette « exceptionnelle »</a:t>
            </a:r>
          </a:p>
        </p:txBody>
      </p:sp>
      <p:sp>
        <p:nvSpPr>
          <p:cNvPr id="2" name="Flèche droite 5">
            <a:extLst>
              <a:ext uri="{FF2B5EF4-FFF2-40B4-BE49-F238E27FC236}">
                <a16:creationId xmlns:a16="http://schemas.microsoft.com/office/drawing/2014/main" id="{B012C0DE-D8F8-05B7-98A1-5FF1EE83E4A6}"/>
              </a:ext>
            </a:extLst>
          </p:cNvPr>
          <p:cNvSpPr/>
          <p:nvPr/>
        </p:nvSpPr>
        <p:spPr>
          <a:xfrm>
            <a:off x="845640" y="4615698"/>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3" name="ZoneTexte 6">
            <a:extLst>
              <a:ext uri="{FF2B5EF4-FFF2-40B4-BE49-F238E27FC236}">
                <a16:creationId xmlns:a16="http://schemas.microsoft.com/office/drawing/2014/main" id="{ED6CFCEC-1F2C-7F37-9C66-961F9213794B}"/>
              </a:ext>
            </a:extLst>
          </p:cNvPr>
          <p:cNvSpPr/>
          <p:nvPr/>
        </p:nvSpPr>
        <p:spPr>
          <a:xfrm>
            <a:off x="1440360" y="4525698"/>
            <a:ext cx="60940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Demande d’avance des subventions pour 109 458 euros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PlaceHolder 1"/>
          <p:cNvSpPr>
            <a:spLocks noGrp="1"/>
          </p:cNvSpPr>
          <p:nvPr>
            <p:ph type="title"/>
          </p:nvPr>
        </p:nvSpPr>
        <p:spPr>
          <a:xfrm>
            <a:off x="678960" y="348120"/>
            <a:ext cx="7886520" cy="550440"/>
          </a:xfrm>
          <a:prstGeom prst="rect">
            <a:avLst/>
          </a:prstGeom>
          <a:solidFill>
            <a:schemeClr val="accent4">
              <a:lumMod val="20000"/>
              <a:lumOff val="80000"/>
            </a:schemeClr>
          </a:solidFill>
          <a:ln w="0">
            <a:noFill/>
          </a:ln>
        </p:spPr>
        <p:txBody>
          <a:bodyPr lIns="90000" tIns="45000" rIns="90000" bIns="45000" anchor="t">
            <a:noAutofit/>
          </a:bodyPr>
          <a:lstStyle/>
          <a:p>
            <a:pPr indent="0" algn="ctr">
              <a:lnSpc>
                <a:spcPct val="100000"/>
              </a:lnSpc>
              <a:buNone/>
            </a:pPr>
            <a:r>
              <a:rPr lang="fr-FR" sz="2400" b="1" strike="noStrike" spc="-1" dirty="0">
                <a:solidFill>
                  <a:srgbClr val="FF0000"/>
                </a:solidFill>
                <a:latin typeface="Arial"/>
              </a:rPr>
              <a:t>Hypothèse 2026</a:t>
            </a:r>
            <a:br>
              <a:rPr lang="fr-FR" sz="2400" b="1" strike="noStrike" spc="-1" dirty="0">
                <a:solidFill>
                  <a:srgbClr val="FF0000"/>
                </a:solidFill>
                <a:latin typeface="Arial"/>
              </a:rPr>
            </a:br>
            <a:endParaRPr lang="fr-FR" sz="2400" b="0" strike="noStrike" spc="-1" dirty="0">
              <a:solidFill>
                <a:srgbClr val="000000"/>
              </a:solidFill>
              <a:latin typeface="Arial"/>
            </a:endParaRPr>
          </a:p>
        </p:txBody>
      </p:sp>
      <p:sp>
        <p:nvSpPr>
          <p:cNvPr id="155" name="ZoneTexte 4"/>
          <p:cNvSpPr/>
          <p:nvPr/>
        </p:nvSpPr>
        <p:spPr>
          <a:xfrm>
            <a:off x="681120" y="1132920"/>
            <a:ext cx="24372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a:solidFill>
                  <a:srgbClr val="000000"/>
                </a:solidFill>
                <a:latin typeface="Arial"/>
              </a:rPr>
              <a:t> </a:t>
            </a:r>
            <a:endParaRPr lang="fr-FR" sz="1800" b="0" strike="noStrike" spc="-1">
              <a:solidFill>
                <a:srgbClr val="000000"/>
              </a:solidFill>
              <a:latin typeface="Arial"/>
            </a:endParaRPr>
          </a:p>
        </p:txBody>
      </p:sp>
      <p:sp>
        <p:nvSpPr>
          <p:cNvPr id="156" name="Flèche droite 5"/>
          <p:cNvSpPr/>
          <p:nvPr/>
        </p:nvSpPr>
        <p:spPr>
          <a:xfrm>
            <a:off x="861120" y="160344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57" name="ZoneTexte 6"/>
          <p:cNvSpPr/>
          <p:nvPr/>
        </p:nvSpPr>
        <p:spPr>
          <a:xfrm>
            <a:off x="1539360" y="1502280"/>
            <a:ext cx="60267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Objectif : conserver un excédent de fonctionnement conséquent </a:t>
            </a:r>
          </a:p>
        </p:txBody>
      </p:sp>
      <p:sp>
        <p:nvSpPr>
          <p:cNvPr id="158" name="Flèche droite 7"/>
          <p:cNvSpPr/>
          <p:nvPr/>
        </p:nvSpPr>
        <p:spPr>
          <a:xfrm>
            <a:off x="812520" y="243684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59" name="Flèche droite 9"/>
          <p:cNvSpPr/>
          <p:nvPr/>
        </p:nvSpPr>
        <p:spPr>
          <a:xfrm>
            <a:off x="747360" y="419760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60" name="ZoneTexte 10"/>
          <p:cNvSpPr/>
          <p:nvPr/>
        </p:nvSpPr>
        <p:spPr>
          <a:xfrm>
            <a:off x="1462680" y="4153680"/>
            <a:ext cx="58024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Révision de certains tarifs</a:t>
            </a:r>
          </a:p>
        </p:txBody>
      </p:sp>
      <p:sp>
        <p:nvSpPr>
          <p:cNvPr id="161" name="Flèche droite 11"/>
          <p:cNvSpPr/>
          <p:nvPr/>
        </p:nvSpPr>
        <p:spPr>
          <a:xfrm>
            <a:off x="770760" y="324360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62" name="ZoneTexte 12"/>
          <p:cNvSpPr/>
          <p:nvPr/>
        </p:nvSpPr>
        <p:spPr>
          <a:xfrm>
            <a:off x="1486080" y="3217680"/>
            <a:ext cx="62391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dirty="0">
                <a:solidFill>
                  <a:srgbClr val="000000"/>
                </a:solidFill>
                <a:latin typeface="Arial"/>
              </a:rPr>
              <a:t>Réduction des projets d’investissement au strict nécessaire ou aux projets déjà subventionnés (place de la mairie)</a:t>
            </a:r>
          </a:p>
        </p:txBody>
      </p:sp>
      <p:sp>
        <p:nvSpPr>
          <p:cNvPr id="165" name="ZoneTexte 13"/>
          <p:cNvSpPr/>
          <p:nvPr/>
        </p:nvSpPr>
        <p:spPr>
          <a:xfrm>
            <a:off x="1509480" y="2371680"/>
            <a:ext cx="71650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Maîtrise indispensable des dépenses de fonctionnement</a:t>
            </a:r>
          </a:p>
        </p:txBody>
      </p:sp>
      <p:sp>
        <p:nvSpPr>
          <p:cNvPr id="166" name="Flèche droite 14"/>
          <p:cNvSpPr/>
          <p:nvPr/>
        </p:nvSpPr>
        <p:spPr>
          <a:xfrm>
            <a:off x="752040" y="4945680"/>
            <a:ext cx="421560" cy="281160"/>
          </a:xfrm>
          <a:prstGeom prst="rightArrow">
            <a:avLst>
              <a:gd name="adj1" fmla="val 50000"/>
              <a:gd name="adj2" fmla="val 50000"/>
            </a:avLst>
          </a:prstGeom>
          <a:solidFill>
            <a:srgbClr val="4F81BD"/>
          </a:solidFill>
          <a:ln>
            <a:solidFill>
              <a:srgbClr val="365C8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67" name="ZoneTexte 17"/>
          <p:cNvSpPr/>
          <p:nvPr/>
        </p:nvSpPr>
        <p:spPr>
          <a:xfrm>
            <a:off x="1492560" y="4920120"/>
            <a:ext cx="58024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fr-FR" sz="1800" b="0" strike="noStrike" spc="-1">
                <a:solidFill>
                  <a:srgbClr val="000000"/>
                </a:solidFill>
                <a:latin typeface="Arial"/>
              </a:rPr>
              <a:t>Pas d’augmentation des taux (taxe foncière)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Rectangle 6"/>
          <p:cNvSpPr/>
          <p:nvPr/>
        </p:nvSpPr>
        <p:spPr>
          <a:xfrm>
            <a:off x="3840120" y="349200"/>
            <a:ext cx="1579320" cy="3996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69" name="ZoneTexte 3"/>
          <p:cNvSpPr/>
          <p:nvPr/>
        </p:nvSpPr>
        <p:spPr>
          <a:xfrm>
            <a:off x="4100760" y="349200"/>
            <a:ext cx="1042200" cy="394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2000" b="1" strike="noStrike" spc="-1">
                <a:solidFill>
                  <a:srgbClr val="C00000"/>
                </a:solidFill>
                <a:latin typeface="Arial"/>
              </a:rPr>
              <a:t>Projets</a:t>
            </a:r>
            <a:endParaRPr lang="fr-FR" sz="2000" b="0" strike="noStrike" spc="-1">
              <a:solidFill>
                <a:srgbClr val="000000"/>
              </a:solidFill>
              <a:latin typeface="Arial"/>
            </a:endParaRPr>
          </a:p>
        </p:txBody>
      </p:sp>
      <p:sp>
        <p:nvSpPr>
          <p:cNvPr id="170" name="ZoneTexte 4"/>
          <p:cNvSpPr/>
          <p:nvPr/>
        </p:nvSpPr>
        <p:spPr>
          <a:xfrm>
            <a:off x="656280" y="896760"/>
            <a:ext cx="2564461" cy="367878"/>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dirty="0">
                <a:solidFill>
                  <a:srgbClr val="000000"/>
                </a:solidFill>
                <a:latin typeface="Arial"/>
              </a:rPr>
              <a:t>Récurrents 2026-2032</a:t>
            </a:r>
            <a:endParaRPr lang="fr-FR" sz="1800" b="0" strike="noStrike" spc="-1" dirty="0">
              <a:solidFill>
                <a:srgbClr val="000000"/>
              </a:solidFill>
              <a:latin typeface="Arial"/>
            </a:endParaRPr>
          </a:p>
        </p:txBody>
      </p:sp>
      <p:graphicFrame>
        <p:nvGraphicFramePr>
          <p:cNvPr id="171" name="Tableau 5"/>
          <p:cNvGraphicFramePr/>
          <p:nvPr/>
        </p:nvGraphicFramePr>
        <p:xfrm>
          <a:off x="825480" y="1902960"/>
          <a:ext cx="7593480" cy="2484000"/>
        </p:xfrm>
        <a:graphic>
          <a:graphicData uri="http://schemas.openxmlformats.org/drawingml/2006/table">
            <a:tbl>
              <a:tblPr/>
              <a:tblGrid>
                <a:gridCol w="2531160">
                  <a:extLst>
                    <a:ext uri="{9D8B030D-6E8A-4147-A177-3AD203B41FA5}">
                      <a16:colId xmlns:a16="http://schemas.microsoft.com/office/drawing/2014/main" val="20000"/>
                    </a:ext>
                  </a:extLst>
                </a:gridCol>
                <a:gridCol w="2531160">
                  <a:extLst>
                    <a:ext uri="{9D8B030D-6E8A-4147-A177-3AD203B41FA5}">
                      <a16:colId xmlns:a16="http://schemas.microsoft.com/office/drawing/2014/main" val="20001"/>
                    </a:ext>
                  </a:extLst>
                </a:gridCol>
                <a:gridCol w="2531160">
                  <a:extLst>
                    <a:ext uri="{9D8B030D-6E8A-4147-A177-3AD203B41FA5}">
                      <a16:colId xmlns:a16="http://schemas.microsoft.com/office/drawing/2014/main" val="20002"/>
                    </a:ext>
                  </a:extLst>
                </a:gridCol>
              </a:tblGrid>
              <a:tr h="373320">
                <a:tc>
                  <a:txBody>
                    <a:bodyPr/>
                    <a:lstStyle/>
                    <a:p>
                      <a:pPr>
                        <a:lnSpc>
                          <a:spcPct val="100000"/>
                        </a:lnSpc>
                      </a:pPr>
                      <a:r>
                        <a:rPr lang="fr-FR" sz="1600" b="0" strike="noStrike" spc="-1">
                          <a:solidFill>
                            <a:schemeClr val="dk1"/>
                          </a:solidFill>
                          <a:latin typeface="Arial"/>
                        </a:rPr>
                        <a:t>Projet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Montant 2026</a:t>
                      </a:r>
                      <a:endParaRPr lang="fr-FR" sz="1600" b="0" strike="noStrike" spc="-1">
                        <a:solidFill>
                          <a:srgbClr val="000000"/>
                        </a:solidFill>
                        <a:latin typeface="Arial"/>
                      </a:endParaRPr>
                    </a:p>
                    <a:p>
                      <a:pPr>
                        <a:lnSpc>
                          <a:spcPct val="100000"/>
                        </a:lnSpc>
                      </a:pP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Commentaire</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0"/>
                  </a:ext>
                </a:extLst>
              </a:tr>
              <a:tr h="373320">
                <a:tc>
                  <a:txBody>
                    <a:bodyPr/>
                    <a:lstStyle/>
                    <a:p>
                      <a:pPr>
                        <a:lnSpc>
                          <a:spcPct val="100000"/>
                        </a:lnSpc>
                      </a:pPr>
                      <a:r>
                        <a:rPr lang="fr-FR" sz="1600" b="0" strike="noStrike" spc="-1">
                          <a:solidFill>
                            <a:schemeClr val="dk1"/>
                          </a:solidFill>
                          <a:latin typeface="Arial"/>
                        </a:rPr>
                        <a:t>Plan arbres</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7000 €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Renouvellement du mécénat fondation EDF</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1"/>
                  </a:ext>
                </a:extLst>
              </a:tr>
              <a:tr h="373320">
                <a:tc>
                  <a:txBody>
                    <a:bodyPr/>
                    <a:lstStyle/>
                    <a:p>
                      <a:pPr>
                        <a:lnSpc>
                          <a:spcPct val="100000"/>
                        </a:lnSpc>
                      </a:pPr>
                      <a:r>
                        <a:rPr lang="fr-FR" sz="1600" b="0" strike="noStrike" spc="-1">
                          <a:solidFill>
                            <a:schemeClr val="dk1"/>
                          </a:solidFill>
                          <a:latin typeface="Arial"/>
                        </a:rPr>
                        <a:t>Sécurité routière</a:t>
                      </a:r>
                      <a:endParaRPr lang="fr-FR" sz="1600" b="0" strike="noStrike" spc="-1">
                        <a:solidFill>
                          <a:srgbClr val="000000"/>
                        </a:solidFill>
                        <a:latin typeface="Arial"/>
                      </a:endParaRPr>
                    </a:p>
                  </a:txBody>
                  <a:tcPr anchor="b">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5 000 €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endParaRPr lang="fr-FR" sz="1600" b="0" strike="noStrike" spc="-1">
                        <a:solidFill>
                          <a:schemeClr val="dk1"/>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2"/>
                  </a:ext>
                </a:extLst>
              </a:tr>
              <a:tr h="373320">
                <a:tc>
                  <a:txBody>
                    <a:bodyPr/>
                    <a:lstStyle/>
                    <a:p>
                      <a:pPr>
                        <a:lnSpc>
                          <a:spcPct val="100000"/>
                        </a:lnSpc>
                      </a:pPr>
                      <a:r>
                        <a:rPr lang="fr-FR" sz="1600" b="0" strike="noStrike" spc="-1">
                          <a:solidFill>
                            <a:schemeClr val="dk1"/>
                          </a:solidFill>
                          <a:latin typeface="Arial"/>
                        </a:rPr>
                        <a:t>Véhicules : engin multifonction</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34000 €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Charriot élévateur, </a:t>
                      </a:r>
                      <a:endParaRPr lang="fr-FR" sz="1600" b="0" strike="noStrike" spc="-1">
                        <a:solidFill>
                          <a:srgbClr val="000000"/>
                        </a:solidFill>
                        <a:latin typeface="Arial"/>
                      </a:endParaRPr>
                    </a:p>
                    <a:p>
                      <a:pPr>
                        <a:lnSpc>
                          <a:spcPct val="100000"/>
                        </a:lnSpc>
                      </a:pP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3"/>
                  </a:ext>
                </a:extLst>
              </a:tr>
              <a:tr h="373320">
                <a:tc>
                  <a:txBody>
                    <a:bodyPr/>
                    <a:lstStyle/>
                    <a:p>
                      <a:pPr>
                        <a:lnSpc>
                          <a:spcPct val="100000"/>
                        </a:lnSpc>
                      </a:pPr>
                      <a:r>
                        <a:rPr lang="fr-FR" sz="1600" b="0" strike="noStrike" spc="-1">
                          <a:solidFill>
                            <a:schemeClr val="dk1"/>
                          </a:solidFill>
                          <a:latin typeface="Arial"/>
                        </a:rPr>
                        <a:t>Plan voirie pluriannuel</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600" b="0" strike="noStrike" spc="-1">
                          <a:solidFill>
                            <a:schemeClr val="dk1"/>
                          </a:solidFill>
                          <a:latin typeface="Arial"/>
                        </a:rPr>
                        <a:t>50000 €</a:t>
                      </a:r>
                      <a:endParaRPr lang="fr-FR" sz="16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endParaRPr lang="fr-FR" sz="1600" b="0" strike="noStrike" spc="-1">
                        <a:solidFill>
                          <a:schemeClr val="dk1"/>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Rectangle 6"/>
          <p:cNvSpPr/>
          <p:nvPr/>
        </p:nvSpPr>
        <p:spPr>
          <a:xfrm>
            <a:off x="3840120" y="349200"/>
            <a:ext cx="1579320" cy="3996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73" name="ZoneTexte 3"/>
          <p:cNvSpPr/>
          <p:nvPr/>
        </p:nvSpPr>
        <p:spPr>
          <a:xfrm>
            <a:off x="4100760" y="349200"/>
            <a:ext cx="1042200" cy="394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2000" b="1" strike="noStrike" spc="-1">
                <a:solidFill>
                  <a:srgbClr val="C00000"/>
                </a:solidFill>
                <a:latin typeface="Arial"/>
              </a:rPr>
              <a:t>Projets</a:t>
            </a:r>
            <a:endParaRPr lang="fr-FR" sz="2000" b="0" strike="noStrike" spc="-1">
              <a:solidFill>
                <a:srgbClr val="000000"/>
              </a:solidFill>
              <a:latin typeface="Arial"/>
            </a:endParaRPr>
          </a:p>
        </p:txBody>
      </p:sp>
      <p:sp>
        <p:nvSpPr>
          <p:cNvPr id="174" name="ZoneTexte 4"/>
          <p:cNvSpPr/>
          <p:nvPr/>
        </p:nvSpPr>
        <p:spPr>
          <a:xfrm>
            <a:off x="513360" y="1013560"/>
            <a:ext cx="22384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a:solidFill>
                  <a:srgbClr val="000000"/>
                </a:solidFill>
                <a:latin typeface="Arial"/>
              </a:rPr>
              <a:t>Prévisionnels 2026</a:t>
            </a:r>
            <a:endParaRPr lang="fr-FR" sz="1800" b="0" strike="noStrike" spc="-1">
              <a:solidFill>
                <a:srgbClr val="000000"/>
              </a:solidFill>
              <a:latin typeface="Arial"/>
            </a:endParaRPr>
          </a:p>
        </p:txBody>
      </p:sp>
      <p:graphicFrame>
        <p:nvGraphicFramePr>
          <p:cNvPr id="175" name="Tableau 5"/>
          <p:cNvGraphicFramePr/>
          <p:nvPr>
            <p:extLst>
              <p:ext uri="{D42A27DB-BD31-4B8C-83A1-F6EECF244321}">
                <p14:modId xmlns:p14="http://schemas.microsoft.com/office/powerpoint/2010/main" val="4170884619"/>
              </p:ext>
            </p:extLst>
          </p:nvPr>
        </p:nvGraphicFramePr>
        <p:xfrm>
          <a:off x="513360" y="1814960"/>
          <a:ext cx="8418600" cy="2834280"/>
        </p:xfrm>
        <a:graphic>
          <a:graphicData uri="http://schemas.openxmlformats.org/drawingml/2006/table">
            <a:tbl>
              <a:tblPr/>
              <a:tblGrid>
                <a:gridCol w="2456280">
                  <a:extLst>
                    <a:ext uri="{9D8B030D-6E8A-4147-A177-3AD203B41FA5}">
                      <a16:colId xmlns:a16="http://schemas.microsoft.com/office/drawing/2014/main" val="20000"/>
                    </a:ext>
                  </a:extLst>
                </a:gridCol>
                <a:gridCol w="1207800">
                  <a:extLst>
                    <a:ext uri="{9D8B030D-6E8A-4147-A177-3AD203B41FA5}">
                      <a16:colId xmlns:a16="http://schemas.microsoft.com/office/drawing/2014/main" val="20001"/>
                    </a:ext>
                  </a:extLst>
                </a:gridCol>
                <a:gridCol w="2825040">
                  <a:extLst>
                    <a:ext uri="{9D8B030D-6E8A-4147-A177-3AD203B41FA5}">
                      <a16:colId xmlns:a16="http://schemas.microsoft.com/office/drawing/2014/main" val="20002"/>
                    </a:ext>
                  </a:extLst>
                </a:gridCol>
                <a:gridCol w="1929480">
                  <a:extLst>
                    <a:ext uri="{9D8B030D-6E8A-4147-A177-3AD203B41FA5}">
                      <a16:colId xmlns:a16="http://schemas.microsoft.com/office/drawing/2014/main" val="20003"/>
                    </a:ext>
                  </a:extLst>
                </a:gridCol>
              </a:tblGrid>
              <a:tr h="327600">
                <a:tc>
                  <a:txBody>
                    <a:bodyPr/>
                    <a:lstStyle/>
                    <a:p>
                      <a:pPr>
                        <a:lnSpc>
                          <a:spcPct val="100000"/>
                        </a:lnSpc>
                      </a:pPr>
                      <a:r>
                        <a:rPr lang="fr-FR" sz="1800" b="0" strike="noStrike" spc="-1">
                          <a:solidFill>
                            <a:schemeClr val="dk1"/>
                          </a:solidFill>
                          <a:latin typeface="Arial"/>
                        </a:rPr>
                        <a:t>Projet </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800" b="0" strike="noStrike" spc="-1">
                          <a:solidFill>
                            <a:schemeClr val="dk1"/>
                          </a:solidFill>
                          <a:latin typeface="Arial"/>
                        </a:rPr>
                        <a:t>Montant</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800" b="0" strike="noStrike" spc="-1">
                          <a:solidFill>
                            <a:schemeClr val="dk1"/>
                          </a:solidFill>
                          <a:latin typeface="Arial"/>
                        </a:rPr>
                        <a:t>Commentaire</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800" b="0" strike="noStrike" spc="-1">
                          <a:solidFill>
                            <a:schemeClr val="dk1"/>
                          </a:solidFill>
                          <a:latin typeface="Arial"/>
                        </a:rPr>
                        <a:t>Part communale</a:t>
                      </a:r>
                      <a:endParaRPr lang="fr-FR" sz="18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0"/>
                  </a:ext>
                </a:extLst>
              </a:tr>
              <a:tr h="789840">
                <a:tc>
                  <a:txBody>
                    <a:bodyPr/>
                    <a:lstStyle/>
                    <a:p>
                      <a:pPr>
                        <a:lnSpc>
                          <a:spcPct val="100000"/>
                        </a:lnSpc>
                      </a:pPr>
                      <a:r>
                        <a:rPr lang="fr-FR" sz="1400" b="0" strike="noStrike" spc="-1">
                          <a:solidFill>
                            <a:schemeClr val="dk1"/>
                          </a:solidFill>
                          <a:latin typeface="Arial"/>
                        </a:rPr>
                        <a:t>Construction du  nouveau collège</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500 000 €</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dk1"/>
                          </a:solidFill>
                          <a:latin typeface="Arial"/>
                        </a:rPr>
                        <a:t>Opération à part </a:t>
                      </a:r>
                      <a:r>
                        <a:rPr lang="fr-FR" sz="1400" b="0" strike="noStrike" spc="-1">
                          <a:solidFill>
                            <a:schemeClr val="dk1"/>
                          </a:solidFill>
                          <a:latin typeface="Arial"/>
                        </a:rPr>
                        <a:t>en 2026</a:t>
                      </a:r>
                      <a:endParaRPr lang="fr-FR" sz="14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500 000 € (financé par emprunt)</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1"/>
                  </a:ext>
                </a:extLst>
              </a:tr>
              <a:tr h="789840">
                <a:tc>
                  <a:txBody>
                    <a:bodyPr/>
                    <a:lstStyle/>
                    <a:p>
                      <a:pPr>
                        <a:lnSpc>
                          <a:spcPct val="100000"/>
                        </a:lnSpc>
                      </a:pPr>
                      <a:r>
                        <a:rPr lang="fr-FR" sz="1400" b="0" strike="noStrike" spc="-1">
                          <a:solidFill>
                            <a:schemeClr val="dk1"/>
                          </a:solidFill>
                          <a:latin typeface="Arial"/>
                        </a:rPr>
                        <a:t>Travaux enfouissement place (SMEG)</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50 000 €</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dk1"/>
                          </a:solidFill>
                          <a:latin typeface="Arial"/>
                        </a:rPr>
                        <a:t>Subvention obtenue </a:t>
                      </a:r>
                      <a:r>
                        <a:rPr lang="fr-FR" sz="1400" b="1" strike="noStrike" spc="-1" dirty="0">
                          <a:solidFill>
                            <a:schemeClr val="dk1"/>
                          </a:solidFill>
                          <a:latin typeface="Arial"/>
                        </a:rPr>
                        <a:t>35 000 €</a:t>
                      </a:r>
                      <a:endParaRPr lang="fr-FR" sz="1400" b="0" strike="noStrike" spc="-1" dirty="0">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15 000€</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2"/>
                  </a:ext>
                </a:extLst>
              </a:tr>
              <a:tr h="561240">
                <a:tc>
                  <a:txBody>
                    <a:bodyPr/>
                    <a:lstStyle/>
                    <a:p>
                      <a:pPr>
                        <a:lnSpc>
                          <a:spcPct val="100000"/>
                        </a:lnSpc>
                      </a:pPr>
                      <a:r>
                        <a:rPr lang="fr-FR" sz="1400" b="0" strike="noStrike" spc="-1">
                          <a:solidFill>
                            <a:schemeClr val="dk1"/>
                          </a:solidFill>
                          <a:latin typeface="Arial"/>
                        </a:rPr>
                        <a:t>Vidéoprotection place de la mairie</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4200 €</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Subvention FIPD : </a:t>
                      </a:r>
                      <a:r>
                        <a:rPr lang="fr-FR" sz="1400" b="1" strike="noStrike" spc="-1">
                          <a:solidFill>
                            <a:schemeClr val="dk1"/>
                          </a:solidFill>
                          <a:latin typeface="Arial"/>
                        </a:rPr>
                        <a:t>1260 €</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2940 €</a:t>
                      </a:r>
                      <a:endParaRPr lang="fr-FR" sz="1400" b="0" strike="noStrike" spc="-1">
                        <a:solidFill>
                          <a:srgbClr val="000000"/>
                        </a:solidFill>
                        <a:latin typeface="Arial"/>
                      </a:endParaRP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3"/>
                  </a:ext>
                </a:extLst>
              </a:tr>
              <a:tr h="327600">
                <a:tc>
                  <a:txBody>
                    <a:bodyPr/>
                    <a:lstStyle/>
                    <a:p>
                      <a:r>
                        <a:rPr lang="fr-FR" sz="1400" b="0" strike="noStrike" spc="-1" dirty="0">
                          <a:solidFill>
                            <a:schemeClr val="tx1"/>
                          </a:solidFill>
                          <a:latin typeface="Arial"/>
                        </a:rPr>
                        <a:t>Travaux place de la mairie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r>
                        <a:rPr lang="fr-FR" sz="1400" b="0" strike="noStrike" spc="-1" dirty="0">
                          <a:solidFill>
                            <a:schemeClr val="tx1"/>
                          </a:solidFill>
                          <a:latin typeface="Arial"/>
                        </a:rPr>
                        <a:t>548 625 €</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r>
                        <a:rPr lang="fr-FR" sz="1400" b="0" strike="noStrike" spc="-1" dirty="0">
                          <a:solidFill>
                            <a:schemeClr val="tx1"/>
                          </a:solidFill>
                          <a:latin typeface="Arial"/>
                        </a:rPr>
                        <a:t>Subventions obtenues </a:t>
                      </a:r>
                      <a:r>
                        <a:rPr lang="fr-FR" sz="1400" b="1" strike="noStrike" spc="-1" dirty="0">
                          <a:solidFill>
                            <a:schemeClr val="tx1"/>
                          </a:solidFill>
                          <a:latin typeface="Arial"/>
                        </a:rPr>
                        <a:t>388 468 </a:t>
                      </a:r>
                      <a:r>
                        <a:rPr lang="fr-FR" sz="1400" b="0" strike="noStrike" spc="-1" dirty="0">
                          <a:solidFill>
                            <a:schemeClr val="tx1"/>
                          </a:solidFill>
                          <a:latin typeface="Arial"/>
                        </a:rPr>
                        <a:t>€</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r>
                        <a:rPr lang="fr-FR" sz="1400" b="0" strike="noStrike" spc="-1" dirty="0">
                          <a:solidFill>
                            <a:schemeClr val="tx1"/>
                          </a:solidFill>
                          <a:latin typeface="Arial"/>
                        </a:rPr>
                        <a:t>160 157€</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Rectangle 6"/>
          <p:cNvSpPr/>
          <p:nvPr/>
        </p:nvSpPr>
        <p:spPr>
          <a:xfrm>
            <a:off x="3840120" y="349200"/>
            <a:ext cx="1579320" cy="3996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fr-FR" sz="1800" b="0" strike="noStrike" spc="-1">
              <a:solidFill>
                <a:schemeClr val="lt1"/>
              </a:solidFill>
              <a:latin typeface="Calibri"/>
            </a:endParaRPr>
          </a:p>
        </p:txBody>
      </p:sp>
      <p:sp>
        <p:nvSpPr>
          <p:cNvPr id="177" name="ZoneTexte 3"/>
          <p:cNvSpPr/>
          <p:nvPr/>
        </p:nvSpPr>
        <p:spPr>
          <a:xfrm>
            <a:off x="4100760" y="349200"/>
            <a:ext cx="1042200" cy="394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2000" b="1" strike="noStrike" spc="-1">
                <a:solidFill>
                  <a:srgbClr val="C00000"/>
                </a:solidFill>
                <a:latin typeface="Arial"/>
              </a:rPr>
              <a:t>Projets</a:t>
            </a:r>
            <a:endParaRPr lang="fr-FR" sz="2000" b="0" strike="noStrike" spc="-1">
              <a:solidFill>
                <a:srgbClr val="000000"/>
              </a:solidFill>
              <a:latin typeface="Arial"/>
            </a:endParaRPr>
          </a:p>
        </p:txBody>
      </p:sp>
      <p:sp>
        <p:nvSpPr>
          <p:cNvPr id="178" name="ZoneTexte 4"/>
          <p:cNvSpPr/>
          <p:nvPr/>
        </p:nvSpPr>
        <p:spPr>
          <a:xfrm>
            <a:off x="471960" y="843120"/>
            <a:ext cx="207252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fr-FR" sz="1800" b="1" strike="noStrike" spc="-1">
                <a:solidFill>
                  <a:srgbClr val="000000"/>
                </a:solidFill>
                <a:latin typeface="Arial"/>
              </a:rPr>
              <a:t>En phase d’étude</a:t>
            </a:r>
            <a:endParaRPr lang="fr-FR" sz="1800" b="0" strike="noStrike" spc="-1">
              <a:solidFill>
                <a:srgbClr val="000000"/>
              </a:solidFill>
              <a:latin typeface="Arial"/>
            </a:endParaRPr>
          </a:p>
        </p:txBody>
      </p:sp>
      <p:graphicFrame>
        <p:nvGraphicFramePr>
          <p:cNvPr id="179" name="Tableau 5"/>
          <p:cNvGraphicFramePr/>
          <p:nvPr>
            <p:extLst>
              <p:ext uri="{D42A27DB-BD31-4B8C-83A1-F6EECF244321}">
                <p14:modId xmlns:p14="http://schemas.microsoft.com/office/powerpoint/2010/main" val="1772150922"/>
              </p:ext>
            </p:extLst>
          </p:nvPr>
        </p:nvGraphicFramePr>
        <p:xfrm>
          <a:off x="936720" y="1337400"/>
          <a:ext cx="7693920" cy="4803240"/>
        </p:xfrm>
        <a:graphic>
          <a:graphicData uri="http://schemas.openxmlformats.org/drawingml/2006/table">
            <a:tbl>
              <a:tblPr/>
              <a:tblGrid>
                <a:gridCol w="2018160">
                  <a:extLst>
                    <a:ext uri="{9D8B030D-6E8A-4147-A177-3AD203B41FA5}">
                      <a16:colId xmlns:a16="http://schemas.microsoft.com/office/drawing/2014/main" val="20000"/>
                    </a:ext>
                  </a:extLst>
                </a:gridCol>
                <a:gridCol w="5675760">
                  <a:extLst>
                    <a:ext uri="{9D8B030D-6E8A-4147-A177-3AD203B41FA5}">
                      <a16:colId xmlns:a16="http://schemas.microsoft.com/office/drawing/2014/main" val="20001"/>
                    </a:ext>
                  </a:extLst>
                </a:gridCol>
              </a:tblGrid>
              <a:tr h="391680">
                <a:tc>
                  <a:txBody>
                    <a:bodyPr/>
                    <a:lstStyle/>
                    <a:p>
                      <a:pPr>
                        <a:lnSpc>
                          <a:spcPct val="100000"/>
                        </a:lnSpc>
                      </a:pPr>
                      <a:r>
                        <a:rPr lang="fr-FR" sz="1400" b="0" strike="noStrike" spc="-1">
                          <a:solidFill>
                            <a:schemeClr val="dk1"/>
                          </a:solidFill>
                          <a:latin typeface="Arial"/>
                        </a:rPr>
                        <a:t>Projet </a:t>
                      </a:r>
                      <a:endParaRPr lang="fr-FR" sz="14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dk1"/>
                          </a:solidFill>
                          <a:latin typeface="Arial"/>
                        </a:rPr>
                        <a:t>Commentaire</a:t>
                      </a:r>
                      <a:endParaRPr lang="fr-FR" sz="1400" b="0" strike="noStrike" spc="-1">
                        <a:solidFill>
                          <a:srgbClr val="000000"/>
                        </a:solidFill>
                        <a:latin typeface="Arial"/>
                      </a:endParaRP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0"/>
                  </a:ext>
                </a:extLst>
              </a:tr>
              <a:tr h="391680">
                <a:tc>
                  <a:txBody>
                    <a:bodyPr/>
                    <a:lstStyle/>
                    <a:p>
                      <a:pPr>
                        <a:lnSpc>
                          <a:spcPct val="100000"/>
                        </a:lnSpc>
                      </a:pPr>
                      <a:r>
                        <a:rPr lang="fr-FR" sz="1400" b="0" strike="noStrike" spc="-1">
                          <a:solidFill>
                            <a:schemeClr val="tx1"/>
                          </a:solidFill>
                          <a:latin typeface="Arial"/>
                        </a:rPr>
                        <a:t>Climatisation Becmil</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a:solidFill>
                            <a:schemeClr val="tx1"/>
                          </a:solidFill>
                          <a:latin typeface="Arial"/>
                        </a:rPr>
                        <a:t>Devis 57 477€ (en 2024), possibilité de le faire en plusieurs tranches si budget disponible</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1"/>
                  </a:ext>
                </a:extLst>
              </a:tr>
              <a:tr h="671400">
                <a:tc>
                  <a:txBody>
                    <a:bodyPr/>
                    <a:lstStyle/>
                    <a:p>
                      <a:pPr>
                        <a:lnSpc>
                          <a:spcPct val="100000"/>
                        </a:lnSpc>
                      </a:pPr>
                      <a:r>
                        <a:rPr lang="fr-FR" sz="1400" b="0" strike="noStrike" spc="-1">
                          <a:solidFill>
                            <a:schemeClr val="tx1"/>
                          </a:solidFill>
                          <a:latin typeface="Arial"/>
                        </a:rPr>
                        <a:t>Gymnase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tabLst>
                          <a:tab pos="0" algn="l"/>
                        </a:tabLst>
                      </a:pPr>
                      <a:r>
                        <a:rPr lang="fr-FR" sz="1400" b="0" strike="noStrike" spc="-1" dirty="0">
                          <a:solidFill>
                            <a:schemeClr val="tx1"/>
                          </a:solidFill>
                          <a:latin typeface="Arial"/>
                        </a:rPr>
                        <a:t>Réfection sol, vestiaires, chauffage, isolation, mise aux normes (électricité, alarme…). </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2"/>
                  </a:ext>
                </a:extLst>
              </a:tr>
              <a:tr h="671400">
                <a:tc>
                  <a:txBody>
                    <a:bodyPr/>
                    <a:lstStyle/>
                    <a:p>
                      <a:pPr>
                        <a:lnSpc>
                          <a:spcPct val="100000"/>
                        </a:lnSpc>
                      </a:pPr>
                      <a:r>
                        <a:rPr lang="fr-FR" sz="1400" b="0" strike="noStrike" spc="-1">
                          <a:solidFill>
                            <a:schemeClr val="tx1"/>
                          </a:solidFill>
                          <a:latin typeface="Arial"/>
                        </a:rPr>
                        <a:t>Couverture piscine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tabLst>
                          <a:tab pos="0" algn="l"/>
                        </a:tabLst>
                      </a:pPr>
                      <a:r>
                        <a:rPr lang="fr-FR" sz="1400" b="0" strike="noStrike" spc="-1" dirty="0">
                          <a:solidFill>
                            <a:schemeClr val="tx1"/>
                          </a:solidFill>
                          <a:latin typeface="Arial"/>
                        </a:rPr>
                        <a:t>Etudes entreprises par Alès Agglomération (maitre d’ouvrage)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3"/>
                  </a:ext>
                </a:extLst>
              </a:tr>
              <a:tr h="996120">
                <a:tc>
                  <a:txBody>
                    <a:bodyPr/>
                    <a:lstStyle/>
                    <a:p>
                      <a:pPr>
                        <a:lnSpc>
                          <a:spcPct val="100000"/>
                        </a:lnSpc>
                      </a:pPr>
                      <a:r>
                        <a:rPr lang="fr-FR" sz="1400" b="0" strike="noStrike" spc="-1">
                          <a:solidFill>
                            <a:schemeClr val="tx1"/>
                          </a:solidFill>
                          <a:latin typeface="Arial"/>
                        </a:rPr>
                        <a:t>Agrandissement cantine scolaire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tx1"/>
                          </a:solidFill>
                          <a:latin typeface="Arial"/>
                        </a:rPr>
                        <a:t>Forte hausse de la fréquentation : nécessité d’agrandir en remplaçant </a:t>
                      </a:r>
                      <a:r>
                        <a:rPr lang="fr-FR" sz="1400" b="0" strike="noStrike" spc="-1" dirty="0" err="1">
                          <a:solidFill>
                            <a:schemeClr val="tx1"/>
                          </a:solidFill>
                          <a:latin typeface="Arial"/>
                        </a:rPr>
                        <a:t>l’algeco</a:t>
                      </a:r>
                      <a:r>
                        <a:rPr lang="fr-FR" sz="1400" b="0" strike="noStrike" spc="-1" dirty="0">
                          <a:solidFill>
                            <a:schemeClr val="tx1"/>
                          </a:solidFill>
                          <a:latin typeface="Arial"/>
                        </a:rPr>
                        <a:t> par un bâtiment en dur. </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4"/>
                  </a:ext>
                </a:extLst>
              </a:tr>
              <a:tr h="391680">
                <a:tc>
                  <a:txBody>
                    <a:bodyPr/>
                    <a:lstStyle/>
                    <a:p>
                      <a:pPr>
                        <a:lnSpc>
                          <a:spcPct val="100000"/>
                        </a:lnSpc>
                      </a:pPr>
                      <a:r>
                        <a:rPr lang="fr-FR" sz="1400" b="0" strike="noStrike" spc="-1">
                          <a:solidFill>
                            <a:schemeClr val="tx1"/>
                          </a:solidFill>
                          <a:latin typeface="Arial"/>
                        </a:rPr>
                        <a:t>Salle culturelle</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tx1"/>
                          </a:solidFill>
                          <a:latin typeface="Arial"/>
                        </a:rPr>
                        <a:t>Reprise à l’euro symbolique de la salle paroissiale. Travaux de rénovation énergétique à prévoir. </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5"/>
                  </a:ext>
                </a:extLst>
              </a:tr>
              <a:tr h="391680">
                <a:tc>
                  <a:txBody>
                    <a:bodyPr/>
                    <a:lstStyle/>
                    <a:p>
                      <a:pPr>
                        <a:lnSpc>
                          <a:spcPct val="100000"/>
                        </a:lnSpc>
                      </a:pPr>
                      <a:r>
                        <a:rPr lang="fr-FR" sz="1400" b="0" strike="noStrike" spc="-1">
                          <a:solidFill>
                            <a:schemeClr val="tx1"/>
                          </a:solidFill>
                          <a:latin typeface="Arial"/>
                        </a:rPr>
                        <a:t>Centre de loisir</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tx1"/>
                          </a:solidFill>
                          <a:latin typeface="Arial"/>
                        </a:rPr>
                        <a:t>Changement de compétence : transfert Alès Agglo. Etudier l’aménagement d’un nouveau local</a:t>
                      </a:r>
                    </a:p>
                  </a:txBody>
                  <a:tcP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6"/>
                  </a:ext>
                </a:extLst>
              </a:tr>
              <a:tr h="391680">
                <a:tc>
                  <a:txBody>
                    <a:bodyPr/>
                    <a:lstStyle/>
                    <a:p>
                      <a:pPr>
                        <a:lnSpc>
                          <a:spcPct val="100000"/>
                        </a:lnSpc>
                      </a:pPr>
                      <a:r>
                        <a:rPr lang="fr-FR" sz="1400" b="0" strike="noStrike" spc="-1">
                          <a:solidFill>
                            <a:schemeClr val="tx1"/>
                          </a:solidFill>
                          <a:latin typeface="Arial"/>
                        </a:rPr>
                        <a:t>Pôle d’Echange Multimodal (PEM)</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tc>
                  <a:txBody>
                    <a:bodyPr/>
                    <a:lstStyle/>
                    <a:p>
                      <a:pPr>
                        <a:lnSpc>
                          <a:spcPct val="100000"/>
                        </a:lnSpc>
                      </a:pPr>
                      <a:r>
                        <a:rPr lang="fr-FR" sz="1400" b="0" strike="noStrike" spc="-1" dirty="0">
                          <a:solidFill>
                            <a:schemeClr val="tx1"/>
                          </a:solidFill>
                          <a:latin typeface="Arial"/>
                        </a:rPr>
                        <a:t>Compétence Alès Agglomération et Région</a:t>
                      </a:r>
                    </a:p>
                  </a:txBody>
                  <a:tcPr anchor="ctr">
                    <a:lnL w="12240">
                      <a:solidFill>
                        <a:srgbClr val="FFFFFF"/>
                      </a:solidFill>
                      <a:prstDash val="solid"/>
                    </a:lnL>
                    <a:lnR w="12240">
                      <a:solidFill>
                        <a:srgbClr val="FFFFFF"/>
                      </a:solidFill>
                      <a:prstDash val="solid"/>
                    </a:lnR>
                    <a:lnT w="12240">
                      <a:solidFill>
                        <a:srgbClr val="FFFFFF"/>
                      </a:solidFill>
                      <a:prstDash val="solid"/>
                    </a:lnT>
                    <a:lnB w="12240">
                      <a:solidFill>
                        <a:srgbClr val="FFFFFF"/>
                      </a:solidFill>
                      <a:prstDash val="solid"/>
                    </a:lnB>
                    <a:solidFill>
                      <a:schemeClr val="accent1">
                        <a:lumMod val="60000"/>
                        <a:lumOff val="40000"/>
                        <a:alpha val="46000"/>
                      </a:schemeClr>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292"/>
          <p:cNvSpPr/>
          <p:nvPr/>
        </p:nvSpPr>
        <p:spPr>
          <a:xfrm>
            <a:off x="946800" y="461160"/>
            <a:ext cx="6801840" cy="5630040"/>
          </a:xfrm>
          <a:custGeom>
            <a:avLst/>
            <a:gdLst/>
            <a:ahLst/>
            <a:cxnLst/>
            <a:rect l="l" t="t" r="r" b="b"/>
            <a:pathLst>
              <a:path w="9144000" h="6858000">
                <a:moveTo>
                  <a:pt x="0" y="6858000"/>
                </a:moveTo>
                <a:lnTo>
                  <a:pt x="9144000" y="6858000"/>
                </a:lnTo>
                <a:lnTo>
                  <a:pt x="9144000" y="0"/>
                </a:lnTo>
                <a:lnTo>
                  <a:pt x="0" y="0"/>
                </a:lnTo>
                <a:lnTo>
                  <a:pt x="0" y="685800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p:style>
        <p:txBody>
          <a:bodyPr lIns="90000" tIns="45000" rIns="90000" bIns="45000" anchor="t">
            <a:noAutofit/>
          </a:bodyPr>
          <a:lstStyle/>
          <a:p>
            <a:endParaRPr lang="fr-FR" sz="1800" b="0" strike="noStrike" spc="-1">
              <a:solidFill>
                <a:srgbClr val="000000"/>
              </a:solidFill>
              <a:latin typeface="Arial"/>
            </a:endParaRPr>
          </a:p>
        </p:txBody>
      </p:sp>
      <p:pic>
        <p:nvPicPr>
          <p:cNvPr id="54" name="Picture 304"/>
          <p:cNvPicPr/>
          <p:nvPr/>
        </p:nvPicPr>
        <p:blipFill>
          <a:blip r:embed="rId2"/>
          <a:stretch/>
        </p:blipFill>
        <p:spPr>
          <a:xfrm>
            <a:off x="5219640" y="2159640"/>
            <a:ext cx="1548000" cy="1032840"/>
          </a:xfrm>
          <a:prstGeom prst="rect">
            <a:avLst/>
          </a:prstGeom>
          <a:ln w="0">
            <a:noFill/>
          </a:ln>
        </p:spPr>
      </p:pic>
      <p:sp>
        <p:nvSpPr>
          <p:cNvPr id="55" name="Rectangle 327"/>
          <p:cNvSpPr/>
          <p:nvPr/>
        </p:nvSpPr>
        <p:spPr>
          <a:xfrm>
            <a:off x="974160" y="2450520"/>
            <a:ext cx="2899440" cy="214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410" b="0" strike="noStrike" spc="-1">
                <a:solidFill>
                  <a:srgbClr val="DE6225"/>
                </a:solidFill>
                <a:latin typeface="Arial"/>
              </a:rPr>
              <a:t>Compte-ren</a:t>
            </a:r>
            <a:r>
              <a:rPr lang="en-US" sz="1410" b="0" strike="noStrike" spc="-15">
                <a:solidFill>
                  <a:srgbClr val="DE6225"/>
                </a:solidFill>
                <a:latin typeface="Arial"/>
              </a:rPr>
              <a:t>d</a:t>
            </a:r>
            <a:r>
              <a:rPr lang="en-US" sz="1410" b="0" strike="noStrike" spc="347">
                <a:solidFill>
                  <a:srgbClr val="DE6225"/>
                </a:solidFill>
                <a:latin typeface="Arial"/>
              </a:rPr>
              <a:t>u</a:t>
            </a:r>
            <a:r>
              <a:rPr lang="en-US" sz="1410" b="0" strike="noStrike" spc="-1">
                <a:solidFill>
                  <a:srgbClr val="DE6225"/>
                </a:solidFill>
                <a:latin typeface="Arial"/>
              </a:rPr>
              <a:t>d</a:t>
            </a:r>
            <a:r>
              <a:rPr lang="en-US" sz="1410" b="0" strike="noStrike" spc="369">
                <a:solidFill>
                  <a:srgbClr val="DE6225"/>
                </a:solidFill>
                <a:latin typeface="Arial"/>
              </a:rPr>
              <a:t>e</a:t>
            </a:r>
            <a:r>
              <a:rPr lang="en-US" sz="1410" b="0" strike="noStrike" spc="-1">
                <a:solidFill>
                  <a:srgbClr val="DE6225"/>
                </a:solidFill>
                <a:latin typeface="Arial"/>
              </a:rPr>
              <a:t>séanc</a:t>
            </a:r>
            <a:r>
              <a:rPr lang="en-US" sz="1410" b="0" strike="noStrike" spc="364">
                <a:solidFill>
                  <a:srgbClr val="DE6225"/>
                </a:solidFill>
                <a:latin typeface="Arial"/>
              </a:rPr>
              <a:t>e</a:t>
            </a:r>
            <a:r>
              <a:rPr lang="en-US" sz="1410" b="0" strike="noStrike" spc="-1">
                <a:solidFill>
                  <a:srgbClr val="DE6225"/>
                </a:solidFill>
                <a:latin typeface="Arial"/>
              </a:rPr>
              <a:t>e</a:t>
            </a:r>
            <a:r>
              <a:rPr lang="en-US" sz="1410" b="0" strike="noStrike" spc="378">
                <a:solidFill>
                  <a:srgbClr val="DE6225"/>
                </a:solidFill>
                <a:latin typeface="Arial"/>
              </a:rPr>
              <a:t>t</a:t>
            </a:r>
            <a:r>
              <a:rPr lang="en-US" sz="1410" b="0" strike="noStrike" spc="-1">
                <a:solidFill>
                  <a:srgbClr val="DE6225"/>
                </a:solidFill>
                <a:latin typeface="Arial"/>
              </a:rPr>
              <a:t>publicité</a:t>
            </a:r>
            <a:endParaRPr lang="fr-FR" sz="1410" b="0" strike="noStrike" spc="-1">
              <a:solidFill>
                <a:srgbClr val="000000"/>
              </a:solidFill>
              <a:latin typeface="Arial"/>
            </a:endParaRPr>
          </a:p>
        </p:txBody>
      </p:sp>
      <p:sp>
        <p:nvSpPr>
          <p:cNvPr id="56" name="Rectangle 328"/>
          <p:cNvSpPr/>
          <p:nvPr/>
        </p:nvSpPr>
        <p:spPr>
          <a:xfrm>
            <a:off x="973800" y="2883600"/>
            <a:ext cx="3238920" cy="47340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L</a:t>
            </a:r>
            <a:r>
              <a:rPr lang="en-US" sz="1110" b="0" strike="noStrike" spc="321">
                <a:solidFill>
                  <a:srgbClr val="000000"/>
                </a:solidFill>
                <a:latin typeface="Arial"/>
              </a:rPr>
              <a:t>e</a:t>
            </a:r>
            <a:r>
              <a:rPr lang="en-US" sz="1110" b="0" strike="noStrike" spc="-1">
                <a:solidFill>
                  <a:srgbClr val="000000"/>
                </a:solidFill>
                <a:latin typeface="Arial"/>
              </a:rPr>
              <a:t>DO</a:t>
            </a:r>
            <a:r>
              <a:rPr lang="en-US" sz="1110" b="0" strike="noStrike" spc="304">
                <a:solidFill>
                  <a:srgbClr val="000000"/>
                </a:solidFill>
                <a:latin typeface="Arial"/>
              </a:rPr>
              <a:t>B</a:t>
            </a:r>
            <a:r>
              <a:rPr lang="en-US" sz="1110" b="0" strike="noStrike" spc="-1">
                <a:solidFill>
                  <a:srgbClr val="000000"/>
                </a:solidFill>
                <a:latin typeface="Arial"/>
              </a:rPr>
              <a:t>e</a:t>
            </a:r>
            <a:r>
              <a:rPr lang="en-US" sz="1110" b="0" strike="noStrike" spc="-15">
                <a:solidFill>
                  <a:srgbClr val="000000"/>
                </a:solidFill>
                <a:latin typeface="Arial"/>
              </a:rPr>
              <a:t>s</a:t>
            </a:r>
            <a:r>
              <a:rPr lang="en-US" sz="1110" b="0" strike="noStrike" spc="304">
                <a:solidFill>
                  <a:srgbClr val="000000"/>
                </a:solidFill>
                <a:latin typeface="Arial"/>
              </a:rPr>
              <a:t>t</a:t>
            </a:r>
            <a:r>
              <a:rPr lang="en-US" sz="1110" b="0" strike="noStrike" spc="-1">
                <a:solidFill>
                  <a:srgbClr val="000000"/>
                </a:solidFill>
                <a:latin typeface="Arial"/>
              </a:rPr>
              <a:t>relat</a:t>
            </a:r>
            <a:r>
              <a:rPr lang="en-US" sz="1110" b="0" strike="noStrike" spc="313">
                <a:solidFill>
                  <a:srgbClr val="000000"/>
                </a:solidFill>
                <a:latin typeface="Arial"/>
              </a:rPr>
              <a:t>é</a:t>
            </a:r>
            <a:r>
              <a:rPr lang="en-US" sz="1110" b="0" strike="noStrike" spc="-1">
                <a:solidFill>
                  <a:srgbClr val="000000"/>
                </a:solidFill>
                <a:latin typeface="Arial"/>
              </a:rPr>
              <a:t>dan</a:t>
            </a:r>
            <a:r>
              <a:rPr lang="en-US" sz="1110" b="0" strike="noStrike" spc="296">
                <a:solidFill>
                  <a:srgbClr val="000000"/>
                </a:solidFill>
                <a:latin typeface="Arial"/>
              </a:rPr>
              <a:t>s</a:t>
            </a:r>
            <a:r>
              <a:rPr lang="en-US" sz="1110" b="0" strike="noStrike" spc="-1">
                <a:solidFill>
                  <a:srgbClr val="000000"/>
                </a:solidFill>
                <a:latin typeface="Arial"/>
              </a:rPr>
              <a:t>u</a:t>
            </a:r>
            <a:r>
              <a:rPr lang="en-US" sz="1110" b="0" strike="noStrike" spc="321">
                <a:solidFill>
                  <a:srgbClr val="000000"/>
                </a:solidFill>
                <a:latin typeface="Arial"/>
              </a:rPr>
              <a:t>n</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a:t>
            </a:r>
            <a:r>
              <a:rPr lang="en-US" sz="1110" b="0" strike="noStrike" spc="-15">
                <a:solidFill>
                  <a:srgbClr val="000000"/>
                </a:solidFill>
                <a:latin typeface="Arial"/>
              </a:rPr>
              <a:t>p</a:t>
            </a:r>
            <a:r>
              <a:rPr lang="en-US" sz="1110" b="0" strike="noStrike" spc="-1">
                <a:solidFill>
                  <a:srgbClr val="000000"/>
                </a:solidFill>
                <a:latin typeface="Arial"/>
              </a:rPr>
              <a:t>t</a:t>
            </a:r>
            <a:r>
              <a:rPr lang="en-US" sz="1110" b="0" strike="noStrike" spc="-12">
                <a:solidFill>
                  <a:srgbClr val="000000"/>
                </a:solidFill>
                <a:latin typeface="Arial"/>
              </a:rPr>
              <a:t>e</a:t>
            </a:r>
            <a:r>
              <a:rPr lang="en-US" sz="1110" b="0" strike="noStrike" spc="-1">
                <a:solidFill>
                  <a:srgbClr val="000000"/>
                </a:solidFill>
                <a:latin typeface="Arial"/>
              </a:rPr>
              <a:t>-rend</a:t>
            </a:r>
            <a:r>
              <a:rPr lang="en-US" sz="1110" b="0" strike="noStrike" spc="307">
                <a:solidFill>
                  <a:srgbClr val="000000"/>
                </a:solidFill>
                <a:latin typeface="Arial"/>
              </a:rPr>
              <a:t>u</a:t>
            </a:r>
            <a:r>
              <a:rPr lang="en-US" sz="1110" b="0" strike="noStrike" spc="-1">
                <a:solidFill>
                  <a:srgbClr val="000000"/>
                </a:solidFill>
                <a:latin typeface="Arial"/>
              </a:rPr>
              <a:t>d</a:t>
            </a:r>
            <a:r>
              <a:rPr lang="en-US" sz="1110" b="0" strike="noStrike" spc="307">
                <a:solidFill>
                  <a:srgbClr val="000000"/>
                </a:solidFill>
                <a:latin typeface="Arial"/>
              </a:rPr>
              <a:t>e</a:t>
            </a:r>
            <a:r>
              <a:rPr lang="en-US" sz="1110" b="0" strike="noStrike" spc="-1">
                <a:solidFill>
                  <a:srgbClr val="000000"/>
                </a:solidFill>
                <a:latin typeface="Arial"/>
              </a:rPr>
              <a:t>sé</a:t>
            </a:r>
            <a:r>
              <a:rPr lang="en-US" sz="1110" b="0" strike="noStrike" spc="-18">
                <a:solidFill>
                  <a:srgbClr val="000000"/>
                </a:solidFill>
                <a:latin typeface="Arial"/>
              </a:rPr>
              <a:t>a</a:t>
            </a:r>
            <a:r>
              <a:rPr lang="en-US" sz="1110" b="0" strike="noStrike" spc="-1">
                <a:solidFill>
                  <a:srgbClr val="000000"/>
                </a:solidFill>
                <a:latin typeface="Arial"/>
              </a:rPr>
              <a:t>nce</a:t>
            </a:r>
            <a:endParaRPr lang="fr-FR" sz="1110" b="0" strike="noStrike" spc="-1">
              <a:solidFill>
                <a:srgbClr val="000000"/>
              </a:solidFill>
              <a:latin typeface="Arial"/>
            </a:endParaRPr>
          </a:p>
          <a:p>
            <a:pPr>
              <a:lnSpc>
                <a:spcPts val="1199"/>
              </a:lnSpc>
              <a:tabLst>
                <a:tab pos="312840" algn="l"/>
                <a:tab pos="1071720" algn="l"/>
                <a:tab pos="1844280" algn="l"/>
                <a:tab pos="2021040" algn="l"/>
                <a:tab pos="3098880" algn="l"/>
              </a:tabLst>
            </a:pPr>
            <a:r>
              <a:rPr lang="en-US" sz="989" b="0" i="1" strike="noStrike" spc="-1">
                <a:solidFill>
                  <a:srgbClr val="000000"/>
                </a:solidFill>
                <a:latin typeface="Arial"/>
              </a:rPr>
              <a:t>(TA	</a:t>
            </a:r>
            <a:r>
              <a:rPr lang="en-US" sz="989" b="0" i="1" strike="noStrike" spc="-15">
                <a:solidFill>
                  <a:srgbClr val="000000"/>
                </a:solidFill>
                <a:latin typeface="Arial"/>
              </a:rPr>
              <a:t>M</a:t>
            </a:r>
            <a:r>
              <a:rPr lang="en-US" sz="989" b="0" i="1" strike="noStrike" spc="-1">
                <a:solidFill>
                  <a:srgbClr val="000000"/>
                </a:solidFill>
                <a:latin typeface="Arial"/>
              </a:rPr>
              <a:t>ontpellier,	11/10/1995,	«	BARD/Commune	de</a:t>
            </a:r>
            <a:endParaRPr lang="fr-FR" sz="989" b="0" strike="noStrike" spc="-1">
              <a:solidFill>
                <a:srgbClr val="000000"/>
              </a:solidFill>
              <a:latin typeface="Arial"/>
            </a:endParaRPr>
          </a:p>
          <a:p>
            <a:pPr>
              <a:lnSpc>
                <a:spcPts val="1199"/>
              </a:lnSpc>
              <a:tabLst>
                <a:tab pos="312840" algn="l"/>
                <a:tab pos="1071720" algn="l"/>
                <a:tab pos="1844280" algn="l"/>
                <a:tab pos="2021040" algn="l"/>
                <a:tab pos="3098880" algn="l"/>
              </a:tabLst>
            </a:pPr>
            <a:r>
              <a:rPr lang="en-US" sz="1000" b="0" i="1" strike="noStrike" spc="-1">
                <a:solidFill>
                  <a:srgbClr val="000000"/>
                </a:solidFill>
                <a:latin typeface="Arial"/>
              </a:rPr>
              <a:t>Bédarieu</a:t>
            </a:r>
            <a:r>
              <a:rPr lang="en-US" sz="1000" b="0" i="1" strike="noStrike" spc="282">
                <a:solidFill>
                  <a:srgbClr val="000000"/>
                </a:solidFill>
                <a:latin typeface="Arial"/>
              </a:rPr>
              <a:t>x</a:t>
            </a:r>
            <a:r>
              <a:rPr lang="en-US" sz="1000" b="0" i="1" strike="noStrike" spc="-1">
                <a:solidFill>
                  <a:srgbClr val="000000"/>
                </a:solidFill>
                <a:latin typeface="Arial"/>
              </a:rPr>
              <a:t>»).</a:t>
            </a:r>
            <a:endParaRPr lang="fr-FR" sz="1000" b="0" strike="noStrike" spc="-1">
              <a:solidFill>
                <a:srgbClr val="000000"/>
              </a:solidFill>
              <a:latin typeface="Arial"/>
            </a:endParaRPr>
          </a:p>
        </p:txBody>
      </p:sp>
      <p:sp>
        <p:nvSpPr>
          <p:cNvPr id="57" name="Rectangle 329"/>
          <p:cNvSpPr/>
          <p:nvPr/>
        </p:nvSpPr>
        <p:spPr>
          <a:xfrm>
            <a:off x="972000" y="3508920"/>
            <a:ext cx="3242520" cy="86940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L</a:t>
            </a:r>
            <a:r>
              <a:rPr lang="en-US" sz="1110" b="0" strike="noStrike" spc="321">
                <a:solidFill>
                  <a:srgbClr val="000000"/>
                </a:solidFill>
                <a:latin typeface="Arial"/>
              </a:rPr>
              <a:t>e</a:t>
            </a:r>
            <a:r>
              <a:rPr lang="en-US" sz="1110" b="0" strike="noStrike" spc="-1">
                <a:solidFill>
                  <a:srgbClr val="000000"/>
                </a:solidFill>
                <a:latin typeface="Arial"/>
              </a:rPr>
              <a:t>DO</a:t>
            </a:r>
            <a:r>
              <a:rPr lang="en-US" sz="1110" b="0" strike="noStrike" spc="304">
                <a:solidFill>
                  <a:srgbClr val="000000"/>
                </a:solidFill>
                <a:latin typeface="Arial"/>
              </a:rPr>
              <a:t>B</a:t>
            </a:r>
            <a:r>
              <a:rPr lang="en-US" sz="1110" b="0" strike="noStrike" spc="-1">
                <a:solidFill>
                  <a:srgbClr val="000000"/>
                </a:solidFill>
                <a:latin typeface="Arial"/>
              </a:rPr>
              <a:t>de</a:t>
            </a:r>
            <a:r>
              <a:rPr lang="en-US" sz="1110" b="0" strike="noStrike" spc="310">
                <a:solidFill>
                  <a:srgbClr val="000000"/>
                </a:solidFill>
                <a:latin typeface="Arial"/>
              </a:rPr>
              <a:t>s</a:t>
            </a:r>
            <a:r>
              <a:rPr lang="en-US" sz="1110" b="0" strike="noStrike" spc="-1">
                <a:solidFill>
                  <a:srgbClr val="000000"/>
                </a:solidFill>
                <a:latin typeface="Arial"/>
              </a:rPr>
              <a:t>EPC</a:t>
            </a:r>
            <a:r>
              <a:rPr lang="en-US" sz="1110" b="0" strike="noStrike" spc="327">
                <a:solidFill>
                  <a:srgbClr val="000000"/>
                </a:solidFill>
                <a:latin typeface="Arial"/>
              </a:rPr>
              <a:t>I</a:t>
            </a:r>
            <a:r>
              <a:rPr lang="en-US" sz="1110" b="0" strike="noStrike" spc="-1">
                <a:solidFill>
                  <a:srgbClr val="000000"/>
                </a:solidFill>
                <a:latin typeface="Arial"/>
              </a:rPr>
              <a:t>doi</a:t>
            </a:r>
            <a:r>
              <a:rPr lang="en-US" sz="1110" b="0" strike="noStrike" spc="316">
                <a:solidFill>
                  <a:srgbClr val="000000"/>
                </a:solidFill>
                <a:latin typeface="Arial"/>
              </a:rPr>
              <a:t>t</a:t>
            </a:r>
            <a:r>
              <a:rPr lang="en-US" sz="1110" b="0" strike="noStrike" spc="-15">
                <a:solidFill>
                  <a:srgbClr val="000000"/>
                </a:solidFill>
                <a:latin typeface="Arial"/>
              </a:rPr>
              <a:t>ê</a:t>
            </a:r>
            <a:r>
              <a:rPr lang="en-US" sz="1110" b="0" strike="noStrike" spc="-1">
                <a:solidFill>
                  <a:srgbClr val="000000"/>
                </a:solidFill>
                <a:latin typeface="Arial"/>
              </a:rPr>
              <a:t>tr</a:t>
            </a:r>
            <a:r>
              <a:rPr lang="en-US" sz="1110" b="0" strike="noStrike" spc="296">
                <a:solidFill>
                  <a:srgbClr val="000000"/>
                </a:solidFill>
                <a:latin typeface="Arial"/>
              </a:rPr>
              <a:t>e</a:t>
            </a:r>
            <a:r>
              <a:rPr lang="en-US" sz="1110" b="0" strike="noStrike" spc="-1">
                <a:solidFill>
                  <a:srgbClr val="000000"/>
                </a:solidFill>
                <a:latin typeface="Arial"/>
              </a:rPr>
              <a:t>tran</a:t>
            </a:r>
            <a:r>
              <a:rPr lang="en-US" sz="1110" b="0" strike="noStrike" spc="-15">
                <a:solidFill>
                  <a:srgbClr val="000000"/>
                </a:solidFill>
                <a:latin typeface="Arial"/>
              </a:rPr>
              <a:t>s</a:t>
            </a:r>
            <a:r>
              <a:rPr lang="en-US" sz="1110" b="0" strike="noStrike" spc="-1">
                <a:solidFill>
                  <a:srgbClr val="000000"/>
                </a:solidFill>
                <a:latin typeface="Arial"/>
              </a:rPr>
              <a:t>mi</a:t>
            </a:r>
            <a:r>
              <a:rPr lang="en-US" sz="1110" b="0" strike="noStrike" spc="327">
                <a:solidFill>
                  <a:srgbClr val="000000"/>
                </a:solidFill>
                <a:latin typeface="Arial"/>
              </a:rPr>
              <a:t>s</a:t>
            </a:r>
            <a:r>
              <a:rPr lang="en-US" sz="1110" b="0" strike="noStrike" spc="-1">
                <a:solidFill>
                  <a:srgbClr val="000000"/>
                </a:solidFill>
                <a:latin typeface="Arial"/>
              </a:rPr>
              <a:t>obligatoir</a:t>
            </a:r>
            <a:r>
              <a:rPr lang="en-US" sz="1110" b="0" strike="noStrike" spc="-15">
                <a:solidFill>
                  <a:srgbClr val="000000"/>
                </a:solidFill>
                <a:latin typeface="Arial"/>
              </a:rPr>
              <a:t>e</a:t>
            </a:r>
            <a:r>
              <a:rPr lang="en-US" sz="1110" b="0" strike="noStrike" spc="-1">
                <a:solidFill>
                  <a:srgbClr val="000000"/>
                </a:solidFill>
                <a:latin typeface="Arial"/>
              </a:rPr>
              <a:t>ment</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au</a:t>
            </a:r>
            <a:r>
              <a:rPr lang="en-US" sz="1110" b="0" strike="noStrike" spc="310">
                <a:solidFill>
                  <a:srgbClr val="000000"/>
                </a:solidFill>
                <a:latin typeface="Arial"/>
              </a:rPr>
              <a:t>x</a:t>
            </a:r>
            <a:r>
              <a:rPr lang="en-US" sz="1110" b="0" strike="noStrike" spc="-1">
                <a:solidFill>
                  <a:srgbClr val="000000"/>
                </a:solidFill>
                <a:latin typeface="Arial"/>
              </a:rPr>
              <a:t>commune</a:t>
            </a:r>
            <a:r>
              <a:rPr lang="en-US" sz="1110" b="0" strike="noStrike" spc="287">
                <a:solidFill>
                  <a:srgbClr val="000000"/>
                </a:solidFill>
                <a:latin typeface="Arial"/>
              </a:rPr>
              <a:t>s</a:t>
            </a:r>
            <a:r>
              <a:rPr lang="en-US" sz="1110" b="0" strike="noStrike" spc="-1">
                <a:solidFill>
                  <a:srgbClr val="000000"/>
                </a:solidFill>
                <a:latin typeface="Arial"/>
              </a:rPr>
              <a:t>m</a:t>
            </a:r>
            <a:r>
              <a:rPr lang="en-US" sz="1110" b="0" strike="noStrike" spc="-15">
                <a:solidFill>
                  <a:srgbClr val="000000"/>
                </a:solidFill>
                <a:latin typeface="Arial"/>
              </a:rPr>
              <a:t>e</a:t>
            </a:r>
            <a:r>
              <a:rPr lang="en-US" sz="1110" b="0" strike="noStrike" spc="-1">
                <a:solidFill>
                  <a:srgbClr val="000000"/>
                </a:solidFill>
                <a:latin typeface="Arial"/>
              </a:rPr>
              <a:t>mbr</a:t>
            </a:r>
            <a:r>
              <a:rPr lang="en-US" sz="1110" b="0" strike="noStrike" spc="-12">
                <a:solidFill>
                  <a:srgbClr val="000000"/>
                </a:solidFill>
                <a:latin typeface="Arial"/>
              </a:rPr>
              <a:t>e</a:t>
            </a:r>
            <a:r>
              <a:rPr lang="en-US" sz="1110" b="0" strike="noStrike" spc="324">
                <a:solidFill>
                  <a:srgbClr val="000000"/>
                </a:solidFill>
                <a:latin typeface="Arial"/>
              </a:rPr>
              <a:t>s</a:t>
            </a:r>
            <a:r>
              <a:rPr lang="en-US" sz="1110" b="0" strike="noStrike" spc="-15">
                <a:solidFill>
                  <a:srgbClr val="000000"/>
                </a:solidFill>
                <a:latin typeface="Arial"/>
              </a:rPr>
              <a:t>e</a:t>
            </a:r>
            <a:r>
              <a:rPr lang="en-US" sz="1110" b="0" strike="noStrike" spc="316">
                <a:solidFill>
                  <a:srgbClr val="000000"/>
                </a:solidFill>
                <a:latin typeface="Arial"/>
              </a:rPr>
              <a:t>t</a:t>
            </a:r>
            <a:r>
              <a:rPr lang="en-US" sz="1110" b="0" strike="noStrike" spc="-1">
                <a:solidFill>
                  <a:srgbClr val="000000"/>
                </a:solidFill>
                <a:latin typeface="Arial"/>
              </a:rPr>
              <a:t>celu</a:t>
            </a:r>
            <a:r>
              <a:rPr lang="en-US" sz="1110" b="0" strike="noStrike" spc="313">
                <a:solidFill>
                  <a:srgbClr val="000000"/>
                </a:solidFill>
                <a:latin typeface="Arial"/>
              </a:rPr>
              <a:t>i</a:t>
            </a:r>
            <a:r>
              <a:rPr lang="en-US" sz="1110" b="0" strike="noStrike" spc="-1">
                <a:solidFill>
                  <a:srgbClr val="000000"/>
                </a:solidFill>
                <a:latin typeface="Arial"/>
              </a:rPr>
              <a:t>de</a:t>
            </a:r>
            <a:r>
              <a:rPr lang="en-US" sz="1110" b="0" strike="noStrike" spc="321">
                <a:solidFill>
                  <a:srgbClr val="000000"/>
                </a:solidFill>
                <a:latin typeface="Arial"/>
              </a:rPr>
              <a:t>s</a:t>
            </a:r>
            <a:r>
              <a:rPr lang="en-US" sz="1110" b="0" strike="noStrike" spc="-1">
                <a:solidFill>
                  <a:srgbClr val="000000"/>
                </a:solidFill>
                <a:latin typeface="Arial"/>
              </a:rPr>
              <a:t>c</a:t>
            </a:r>
            <a:r>
              <a:rPr lang="en-US" sz="1110" b="0" strike="noStrike" spc="-15">
                <a:solidFill>
                  <a:srgbClr val="000000"/>
                </a:solidFill>
                <a:latin typeface="Arial"/>
              </a:rPr>
              <a:t>o</a:t>
            </a:r>
            <a:r>
              <a:rPr lang="en-US" sz="1110" b="0" strike="noStrike" spc="-1">
                <a:solidFill>
                  <a:srgbClr val="000000"/>
                </a:solidFill>
                <a:latin typeface="Arial"/>
              </a:rPr>
              <a:t>mmune</a:t>
            </a:r>
            <a:r>
              <a:rPr lang="en-US" sz="1110" b="0" strike="noStrike" spc="310">
                <a:solidFill>
                  <a:srgbClr val="000000"/>
                </a:solidFill>
                <a:latin typeface="Arial"/>
              </a:rPr>
              <a:t>s</a:t>
            </a:r>
            <a:r>
              <a:rPr lang="en-US" sz="1110" b="0" strike="noStrike" spc="-1">
                <a:solidFill>
                  <a:srgbClr val="000000"/>
                </a:solidFill>
                <a:latin typeface="Arial"/>
              </a:rPr>
              <a:t>au</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présiden</a:t>
            </a:r>
            <a:r>
              <a:rPr lang="en-US" sz="1110" b="0" strike="noStrike" spc="483">
                <a:solidFill>
                  <a:srgbClr val="000000"/>
                </a:solidFill>
                <a:latin typeface="Arial"/>
              </a:rPr>
              <a:t>t</a:t>
            </a:r>
            <a:r>
              <a:rPr lang="en-US" sz="1110" b="0" strike="noStrike" spc="-1">
                <a:solidFill>
                  <a:srgbClr val="000000"/>
                </a:solidFill>
                <a:latin typeface="Arial"/>
              </a:rPr>
              <a:t>d</a:t>
            </a:r>
            <a:r>
              <a:rPr lang="en-US" sz="1110" b="0" strike="noStrike" spc="477">
                <a:solidFill>
                  <a:srgbClr val="000000"/>
                </a:solidFill>
                <a:latin typeface="Arial"/>
              </a:rPr>
              <a:t>e</a:t>
            </a:r>
            <a:r>
              <a:rPr lang="en-US" sz="1110" b="0" strike="noStrike" spc="-1">
                <a:solidFill>
                  <a:srgbClr val="000000"/>
                </a:solidFill>
                <a:latin typeface="ArialMT"/>
              </a:rPr>
              <a:t>l’EPC</a:t>
            </a:r>
            <a:r>
              <a:rPr lang="en-US" sz="1110" b="0" strike="noStrike" spc="497">
                <a:solidFill>
                  <a:srgbClr val="000000"/>
                </a:solidFill>
                <a:latin typeface="ArialMT"/>
              </a:rPr>
              <a:t>I</a:t>
            </a:r>
            <a:r>
              <a:rPr lang="en-US" sz="1110" b="0" strike="noStrike" spc="-1">
                <a:solidFill>
                  <a:srgbClr val="000000"/>
                </a:solidFill>
                <a:latin typeface="Arial"/>
              </a:rPr>
              <a:t>do</a:t>
            </a:r>
            <a:r>
              <a:rPr lang="en-US" sz="1110" b="0" strike="noStrike" spc="-15">
                <a:solidFill>
                  <a:srgbClr val="000000"/>
                </a:solidFill>
                <a:latin typeface="Arial"/>
              </a:rPr>
              <a:t>n</a:t>
            </a:r>
            <a:r>
              <a:rPr lang="en-US" sz="1110" b="0" strike="noStrike" spc="483">
                <a:solidFill>
                  <a:srgbClr val="000000"/>
                </a:solidFill>
                <a:latin typeface="Arial"/>
              </a:rPr>
              <a:t>t</a:t>
            </a:r>
            <a:r>
              <a:rPr lang="en-US" sz="1110" b="0" strike="noStrike" spc="-1">
                <a:solidFill>
                  <a:srgbClr val="000000"/>
                </a:solidFill>
                <a:latin typeface="Arial"/>
              </a:rPr>
              <a:t>l</a:t>
            </a:r>
            <a:r>
              <a:rPr lang="en-US" sz="1110" b="0" strike="noStrike" spc="477">
                <a:solidFill>
                  <a:srgbClr val="000000"/>
                </a:solidFill>
                <a:latin typeface="Arial"/>
              </a:rPr>
              <a:t>a</a:t>
            </a:r>
            <a:r>
              <a:rPr lang="en-US" sz="1110" b="0" strike="noStrike" spc="-1">
                <a:solidFill>
                  <a:srgbClr val="000000"/>
                </a:solidFill>
                <a:latin typeface="Arial"/>
              </a:rPr>
              <a:t>commun</a:t>
            </a:r>
            <a:r>
              <a:rPr lang="en-US" sz="1110" b="0" strike="noStrike" spc="480">
                <a:solidFill>
                  <a:srgbClr val="000000"/>
                </a:solidFill>
                <a:latin typeface="Arial"/>
              </a:rPr>
              <a:t>e</a:t>
            </a:r>
            <a:r>
              <a:rPr lang="en-US" sz="1110" b="0" strike="noStrike" spc="-15">
                <a:solidFill>
                  <a:srgbClr val="000000"/>
                </a:solidFill>
                <a:latin typeface="Arial"/>
              </a:rPr>
              <a:t>es</a:t>
            </a:r>
            <a:r>
              <a:rPr lang="en-US" sz="1110" b="0" strike="noStrike" spc="471">
                <a:solidFill>
                  <a:srgbClr val="000000"/>
                </a:solidFill>
                <a:latin typeface="Arial"/>
              </a:rPr>
              <a:t>t</a:t>
            </a:r>
            <a:r>
              <a:rPr lang="en-US" sz="1110" b="0" strike="noStrike" spc="-1">
                <a:solidFill>
                  <a:srgbClr val="000000"/>
                </a:solidFill>
                <a:latin typeface="Arial"/>
              </a:rPr>
              <a:t>m</a:t>
            </a:r>
            <a:r>
              <a:rPr lang="en-US" sz="1110" b="0" strike="noStrike" spc="-15">
                <a:solidFill>
                  <a:srgbClr val="000000"/>
                </a:solidFill>
                <a:latin typeface="Arial"/>
              </a:rPr>
              <a:t>e</a:t>
            </a:r>
            <a:r>
              <a:rPr lang="en-US" sz="1110" b="0" strike="noStrike" spc="-1">
                <a:solidFill>
                  <a:srgbClr val="000000"/>
                </a:solidFill>
                <a:latin typeface="Arial"/>
              </a:rPr>
              <a:t>mbre</a:t>
            </a:r>
            <a:endParaRPr lang="fr-FR" sz="1110" b="0" strike="noStrike" spc="-1">
              <a:solidFill>
                <a:srgbClr val="000000"/>
              </a:solidFill>
              <a:latin typeface="Arial"/>
            </a:endParaRPr>
          </a:p>
          <a:p>
            <a:pPr>
              <a:lnSpc>
                <a:spcPts val="1414"/>
              </a:lnSpc>
              <a:tabLst>
                <a:tab pos="390240" algn="l"/>
                <a:tab pos="632880" algn="l"/>
                <a:tab pos="1013760" algn="l"/>
                <a:tab pos="1256040" algn="l"/>
                <a:tab pos="1498320" algn="l"/>
                <a:tab pos="1893240" algn="l"/>
                <a:tab pos="2367360" algn="l"/>
                <a:tab pos="3097440" algn="l"/>
              </a:tabLst>
            </a:pPr>
            <a:r>
              <a:rPr lang="en-US" sz="1110" b="0" strike="noStrike" spc="-1">
                <a:solidFill>
                  <a:srgbClr val="000000"/>
                </a:solidFill>
                <a:latin typeface="Arial"/>
              </a:rPr>
              <a:t>dans	un	délai	de	15	jours	</a:t>
            </a:r>
            <a:r>
              <a:rPr lang="en-US" sz="989" b="0" i="1" strike="noStrike" spc="-1">
                <a:solidFill>
                  <a:srgbClr val="000000"/>
                </a:solidFill>
                <a:latin typeface="Arial"/>
              </a:rPr>
              <a:t>(décret	</a:t>
            </a:r>
            <a:r>
              <a:rPr lang="en-US" sz="989" b="0" i="1" strike="noStrike" spc="-15">
                <a:solidFill>
                  <a:srgbClr val="000000"/>
                </a:solidFill>
                <a:latin typeface="Arial"/>
              </a:rPr>
              <a:t>n</a:t>
            </a:r>
            <a:r>
              <a:rPr lang="en-US" sz="989" b="0" i="1" strike="noStrike" spc="-1">
                <a:solidFill>
                  <a:srgbClr val="000000"/>
                </a:solidFill>
                <a:latin typeface="Arial"/>
              </a:rPr>
              <a:t>°2016-841	du</a:t>
            </a:r>
            <a:endParaRPr lang="fr-FR" sz="989" b="0" strike="noStrike" spc="-1">
              <a:solidFill>
                <a:srgbClr val="000000"/>
              </a:solidFill>
              <a:latin typeface="Arial"/>
            </a:endParaRPr>
          </a:p>
          <a:p>
            <a:pPr>
              <a:lnSpc>
                <a:spcPts val="1460"/>
              </a:lnSpc>
              <a:tabLst>
                <a:tab pos="390240" algn="l"/>
                <a:tab pos="632880" algn="l"/>
                <a:tab pos="1013760" algn="l"/>
                <a:tab pos="1256040" algn="l"/>
                <a:tab pos="1498320" algn="l"/>
                <a:tab pos="1893240" algn="l"/>
                <a:tab pos="2367360" algn="l"/>
                <a:tab pos="3097440" algn="l"/>
              </a:tabLst>
            </a:pPr>
            <a:r>
              <a:rPr lang="en-US" sz="989" b="0" i="1" strike="noStrike" spc="-1">
                <a:solidFill>
                  <a:srgbClr val="000000"/>
                </a:solidFill>
                <a:latin typeface="Arial"/>
              </a:rPr>
              <a:t>24/06/2016)</a:t>
            </a:r>
            <a:r>
              <a:rPr lang="en-US" sz="1200" b="0" strike="noStrike" spc="-1">
                <a:solidFill>
                  <a:srgbClr val="000000"/>
                </a:solidFill>
                <a:latin typeface="Arial"/>
              </a:rPr>
              <a:t>.</a:t>
            </a:r>
            <a:endParaRPr lang="fr-FR" sz="1200" b="0" strike="noStrike" spc="-1">
              <a:solidFill>
                <a:srgbClr val="000000"/>
              </a:solidFill>
              <a:latin typeface="Arial"/>
            </a:endParaRPr>
          </a:p>
        </p:txBody>
      </p:sp>
      <p:sp>
        <p:nvSpPr>
          <p:cNvPr id="58" name="Rectangle 330"/>
          <p:cNvSpPr/>
          <p:nvPr/>
        </p:nvSpPr>
        <p:spPr>
          <a:xfrm>
            <a:off x="973440" y="4560840"/>
            <a:ext cx="3238920" cy="50364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Dan</a:t>
            </a:r>
            <a:r>
              <a:rPr lang="en-US" sz="1110" b="0" strike="noStrike" spc="361">
                <a:solidFill>
                  <a:srgbClr val="000000"/>
                </a:solidFill>
                <a:latin typeface="Arial"/>
              </a:rPr>
              <a:t>s</a:t>
            </a:r>
            <a:r>
              <a:rPr lang="en-US" sz="1110" b="0" strike="noStrike" spc="-1">
                <a:solidFill>
                  <a:srgbClr val="000000"/>
                </a:solidFill>
                <a:latin typeface="Arial"/>
              </a:rPr>
              <a:t>u</a:t>
            </a:r>
            <a:r>
              <a:rPr lang="en-US" sz="1110" b="0" strike="noStrike" spc="355">
                <a:solidFill>
                  <a:srgbClr val="000000"/>
                </a:solidFill>
                <a:latin typeface="Arial"/>
              </a:rPr>
              <a:t>n</a:t>
            </a:r>
            <a:r>
              <a:rPr lang="en-US" sz="1110" b="0" strike="noStrike" spc="-1">
                <a:solidFill>
                  <a:srgbClr val="000000"/>
                </a:solidFill>
                <a:latin typeface="Arial"/>
              </a:rPr>
              <a:t>déla</a:t>
            </a:r>
            <a:r>
              <a:rPr lang="en-US" sz="1110" b="0" strike="noStrike" spc="352">
                <a:solidFill>
                  <a:srgbClr val="000000"/>
                </a:solidFill>
                <a:latin typeface="Arial"/>
              </a:rPr>
              <a:t>i</a:t>
            </a:r>
            <a:r>
              <a:rPr lang="en-US" sz="1110" b="0" strike="noStrike" spc="-1">
                <a:solidFill>
                  <a:srgbClr val="000000"/>
                </a:solidFill>
                <a:latin typeface="Arial"/>
              </a:rPr>
              <a:t>d</a:t>
            </a:r>
            <a:r>
              <a:rPr lang="en-US" sz="1110" b="0" strike="noStrike" spc="355">
                <a:solidFill>
                  <a:srgbClr val="000000"/>
                </a:solidFill>
                <a:latin typeface="Arial"/>
              </a:rPr>
              <a:t>e</a:t>
            </a:r>
            <a:r>
              <a:rPr lang="en-US" sz="1110" b="0" strike="noStrike" spc="-1">
                <a:solidFill>
                  <a:srgbClr val="000000"/>
                </a:solidFill>
                <a:latin typeface="Arial"/>
              </a:rPr>
              <a:t>1</a:t>
            </a:r>
            <a:r>
              <a:rPr lang="en-US" sz="1110" b="0" strike="noStrike" spc="344">
                <a:solidFill>
                  <a:srgbClr val="000000"/>
                </a:solidFill>
                <a:latin typeface="Arial"/>
              </a:rPr>
              <a:t>5</a:t>
            </a:r>
            <a:r>
              <a:rPr lang="en-US" sz="1110" b="0" strike="noStrike" spc="-1">
                <a:solidFill>
                  <a:srgbClr val="000000"/>
                </a:solidFill>
                <a:latin typeface="Arial"/>
              </a:rPr>
              <a:t>jour</a:t>
            </a:r>
            <a:r>
              <a:rPr lang="en-US" sz="1110" b="0" strike="noStrike" spc="358">
                <a:solidFill>
                  <a:srgbClr val="000000"/>
                </a:solidFill>
                <a:latin typeface="Arial"/>
              </a:rPr>
              <a:t>s</a:t>
            </a:r>
            <a:r>
              <a:rPr lang="en-US" sz="1110" b="0" strike="noStrike" spc="-1">
                <a:solidFill>
                  <a:srgbClr val="000000"/>
                </a:solidFill>
                <a:latin typeface="Arial"/>
              </a:rPr>
              <a:t>sui</a:t>
            </a:r>
            <a:r>
              <a:rPr lang="en-US" sz="1110" b="0" strike="noStrike" spc="-15">
                <a:solidFill>
                  <a:srgbClr val="000000"/>
                </a:solidFill>
                <a:latin typeface="Arial"/>
              </a:rPr>
              <a:t>v</a:t>
            </a:r>
            <a:r>
              <a:rPr lang="en-US" sz="1110" b="0" strike="noStrike" spc="-1">
                <a:solidFill>
                  <a:srgbClr val="000000"/>
                </a:solidFill>
                <a:latin typeface="Arial"/>
              </a:rPr>
              <a:t>an</a:t>
            </a:r>
            <a:r>
              <a:rPr lang="en-US" sz="1110" b="0" strike="noStrike" spc="361">
                <a:solidFill>
                  <a:srgbClr val="000000"/>
                </a:solidFill>
                <a:latin typeface="Arial"/>
              </a:rPr>
              <a:t>t</a:t>
            </a:r>
            <a:r>
              <a:rPr lang="en-US" sz="1110" b="0" strike="noStrike" spc="-1">
                <a:solidFill>
                  <a:srgbClr val="000000"/>
                </a:solidFill>
                <a:latin typeface="Arial"/>
              </a:rPr>
              <a:t>l</a:t>
            </a:r>
            <a:r>
              <a:rPr lang="en-US" sz="1110" b="0" strike="noStrike" spc="347">
                <a:solidFill>
                  <a:srgbClr val="000000"/>
                </a:solidFill>
                <a:latin typeface="Arial"/>
              </a:rPr>
              <a:t>a</a:t>
            </a:r>
            <a:r>
              <a:rPr lang="en-US" sz="1110" b="0" strike="noStrike" spc="-1">
                <a:solidFill>
                  <a:srgbClr val="000000"/>
                </a:solidFill>
                <a:latin typeface="Arial"/>
              </a:rPr>
              <a:t>tenu</a:t>
            </a:r>
            <a:r>
              <a:rPr lang="en-US" sz="1110" b="0" strike="noStrike" spc="341">
                <a:solidFill>
                  <a:srgbClr val="000000"/>
                </a:solidFill>
                <a:latin typeface="Arial"/>
              </a:rPr>
              <a:t>e</a:t>
            </a:r>
            <a:r>
              <a:rPr lang="en-US" sz="1110" b="0" strike="noStrike" spc="-1">
                <a:solidFill>
                  <a:srgbClr val="000000"/>
                </a:solidFill>
                <a:latin typeface="Arial"/>
              </a:rPr>
              <a:t>d</a:t>
            </a:r>
            <a:r>
              <a:rPr lang="en-US" sz="1110" b="0" strike="noStrike" spc="344">
                <a:solidFill>
                  <a:srgbClr val="000000"/>
                </a:solidFill>
                <a:latin typeface="Arial"/>
              </a:rPr>
              <a:t>u</a:t>
            </a:r>
            <a:r>
              <a:rPr lang="en-US" sz="1110" b="0" strike="noStrike" spc="-1">
                <a:solidFill>
                  <a:srgbClr val="000000"/>
                </a:solidFill>
                <a:latin typeface="Arial"/>
              </a:rPr>
              <a:t>DOB,</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i</a:t>
            </a:r>
            <a:r>
              <a:rPr lang="en-US" sz="1110" b="0" strike="noStrike" spc="375">
                <a:solidFill>
                  <a:srgbClr val="000000"/>
                </a:solidFill>
                <a:latin typeface="Arial"/>
              </a:rPr>
              <a:t>l</a:t>
            </a:r>
            <a:r>
              <a:rPr lang="en-US" sz="1110" b="0" strike="noStrike" spc="-1">
                <a:solidFill>
                  <a:srgbClr val="000000"/>
                </a:solidFill>
                <a:latin typeface="Arial"/>
              </a:rPr>
              <a:t>doi</a:t>
            </a:r>
            <a:r>
              <a:rPr lang="en-US" sz="1110" b="0" strike="noStrike" spc="378">
                <a:solidFill>
                  <a:srgbClr val="000000"/>
                </a:solidFill>
                <a:latin typeface="Arial"/>
              </a:rPr>
              <a:t>t</a:t>
            </a:r>
            <a:r>
              <a:rPr lang="en-US" sz="1110" b="0" strike="noStrike" spc="-15">
                <a:solidFill>
                  <a:srgbClr val="000000"/>
                </a:solidFill>
                <a:latin typeface="Arial"/>
              </a:rPr>
              <a:t>ê</a:t>
            </a:r>
            <a:r>
              <a:rPr lang="en-US" sz="1110" b="0" strike="noStrike" spc="-1">
                <a:solidFill>
                  <a:srgbClr val="000000"/>
                </a:solidFill>
                <a:latin typeface="Arial"/>
              </a:rPr>
              <a:t>tr</a:t>
            </a:r>
            <a:r>
              <a:rPr lang="en-US" sz="1110" b="0" strike="noStrike" spc="358">
                <a:solidFill>
                  <a:srgbClr val="000000"/>
                </a:solidFill>
                <a:latin typeface="Arial"/>
              </a:rPr>
              <a:t>e</a:t>
            </a:r>
            <a:r>
              <a:rPr lang="en-US" sz="1110" b="0" strike="noStrike" spc="-1">
                <a:solidFill>
                  <a:srgbClr val="000000"/>
                </a:solidFill>
                <a:latin typeface="Arial"/>
              </a:rPr>
              <a:t>mi</a:t>
            </a:r>
            <a:r>
              <a:rPr lang="en-US" sz="1110" b="0" strike="noStrike" spc="372">
                <a:solidFill>
                  <a:srgbClr val="000000"/>
                </a:solidFill>
                <a:latin typeface="Arial"/>
              </a:rPr>
              <a:t>s</a:t>
            </a:r>
            <a:r>
              <a:rPr lang="en-US" sz="1110" b="0" strike="noStrike" spc="369">
                <a:solidFill>
                  <a:srgbClr val="000000"/>
                </a:solidFill>
                <a:latin typeface="Arial"/>
              </a:rPr>
              <a:t>à</a:t>
            </a:r>
            <a:r>
              <a:rPr lang="en-US" sz="1110" b="0" strike="noStrike" spc="-1">
                <a:solidFill>
                  <a:srgbClr val="000000"/>
                </a:solidFill>
                <a:latin typeface="Arial"/>
              </a:rPr>
              <a:t>l</a:t>
            </a:r>
            <a:r>
              <a:rPr lang="en-US" sz="1110" b="0" strike="noStrike" spc="369">
                <a:solidFill>
                  <a:srgbClr val="000000"/>
                </a:solidFill>
                <a:latin typeface="Arial"/>
              </a:rPr>
              <a:t>a</a:t>
            </a:r>
            <a:r>
              <a:rPr lang="en-US" sz="1110" b="0" strike="noStrike" spc="-1">
                <a:solidFill>
                  <a:srgbClr val="000000"/>
                </a:solidFill>
                <a:latin typeface="Arial"/>
              </a:rPr>
              <a:t>dispositio</a:t>
            </a:r>
            <a:r>
              <a:rPr lang="en-US" sz="1110" b="0" strike="noStrike" spc="378">
                <a:solidFill>
                  <a:srgbClr val="000000"/>
                </a:solidFill>
                <a:latin typeface="Arial"/>
              </a:rPr>
              <a:t>n</a:t>
            </a:r>
            <a:r>
              <a:rPr lang="en-US" sz="1110" b="0" strike="noStrike" spc="-1">
                <a:solidFill>
                  <a:srgbClr val="000000"/>
                </a:solidFill>
                <a:latin typeface="Arial"/>
              </a:rPr>
              <a:t>d</a:t>
            </a:r>
            <a:r>
              <a:rPr lang="en-US" sz="1110" b="0" strike="noStrike" spc="369">
                <a:solidFill>
                  <a:srgbClr val="000000"/>
                </a:solidFill>
                <a:latin typeface="Arial"/>
              </a:rPr>
              <a:t>u</a:t>
            </a:r>
            <a:r>
              <a:rPr lang="en-US" sz="1110" b="0" strike="noStrike" spc="-1">
                <a:solidFill>
                  <a:srgbClr val="000000"/>
                </a:solidFill>
                <a:latin typeface="Arial"/>
              </a:rPr>
              <a:t>publi</a:t>
            </a:r>
            <a:r>
              <a:rPr lang="en-US" sz="1110" b="0" strike="noStrike" spc="378">
                <a:solidFill>
                  <a:srgbClr val="000000"/>
                </a:solidFill>
                <a:latin typeface="Arial"/>
              </a:rPr>
              <a:t>c</a:t>
            </a:r>
            <a:r>
              <a:rPr lang="en-US" sz="1110" b="0" strike="noStrike" spc="369">
                <a:solidFill>
                  <a:srgbClr val="000000"/>
                </a:solidFill>
                <a:latin typeface="Arial"/>
              </a:rPr>
              <a:t>à</a:t>
            </a:r>
            <a:r>
              <a:rPr lang="en-US" sz="1110" b="0" strike="noStrike" spc="-1">
                <a:solidFill>
                  <a:srgbClr val="000000"/>
                </a:solidFill>
                <a:latin typeface="Arial"/>
              </a:rPr>
              <a:t>l</a:t>
            </a:r>
            <a:r>
              <a:rPr lang="en-US" sz="1110" b="0" strike="noStrike" spc="355">
                <a:solidFill>
                  <a:srgbClr val="000000"/>
                </a:solidFill>
                <a:latin typeface="Arial"/>
              </a:rPr>
              <a:t>a</a:t>
            </a:r>
            <a:r>
              <a:rPr lang="en-US" sz="1110" b="0" strike="noStrike" spc="-1">
                <a:solidFill>
                  <a:srgbClr val="000000"/>
                </a:solidFill>
                <a:latin typeface="Arial"/>
              </a:rPr>
              <a:t>mairie,</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a</a:t>
            </a:r>
            <a:r>
              <a:rPr lang="en-US" sz="1110" b="0" strike="noStrike" spc="296">
                <a:solidFill>
                  <a:srgbClr val="000000"/>
                </a:solidFill>
                <a:latin typeface="Arial"/>
              </a:rPr>
              <a:t>u</a:t>
            </a:r>
            <a:r>
              <a:rPr lang="en-US" sz="1110" b="0" strike="noStrike" spc="-1">
                <a:solidFill>
                  <a:srgbClr val="000000"/>
                </a:solidFill>
                <a:latin typeface="Arial"/>
              </a:rPr>
              <a:t>département</a:t>
            </a:r>
            <a:r>
              <a:rPr lang="en-US" sz="1110" b="0" strike="noStrike" spc="259">
                <a:solidFill>
                  <a:srgbClr val="000000"/>
                </a:solidFill>
                <a:latin typeface="Arial"/>
              </a:rPr>
              <a:t>,</a:t>
            </a:r>
            <a:r>
              <a:rPr lang="en-US" sz="1110" b="0" strike="noStrike" spc="296">
                <a:solidFill>
                  <a:srgbClr val="000000"/>
                </a:solidFill>
                <a:latin typeface="Arial"/>
              </a:rPr>
              <a:t>à</a:t>
            </a:r>
            <a:r>
              <a:rPr lang="en-US" sz="1110" b="0" strike="noStrike" spc="-1">
                <a:solidFill>
                  <a:srgbClr val="000000"/>
                </a:solidFill>
                <a:latin typeface="Arial"/>
              </a:rPr>
              <a:t>l</a:t>
            </a:r>
            <a:r>
              <a:rPr lang="en-US" sz="1110" b="0" strike="noStrike" spc="307">
                <a:solidFill>
                  <a:srgbClr val="000000"/>
                </a:solidFill>
                <a:latin typeface="Arial"/>
              </a:rPr>
              <a:t>a</a:t>
            </a:r>
            <a:r>
              <a:rPr lang="en-US" sz="1110" b="0" strike="noStrike" spc="-1">
                <a:solidFill>
                  <a:srgbClr val="000000"/>
                </a:solidFill>
                <a:latin typeface="Arial"/>
              </a:rPr>
              <a:t>régio</a:t>
            </a:r>
            <a:r>
              <a:rPr lang="en-US" sz="1110" b="0" strike="noStrike" spc="284">
                <a:solidFill>
                  <a:srgbClr val="000000"/>
                </a:solidFill>
                <a:latin typeface="Arial"/>
              </a:rPr>
              <a:t>n</a:t>
            </a:r>
            <a:r>
              <a:rPr lang="en-US" sz="1110" b="0" strike="noStrike" spc="-1">
                <a:solidFill>
                  <a:srgbClr val="000000"/>
                </a:solidFill>
                <a:latin typeface="Arial"/>
              </a:rPr>
              <a:t>o</a:t>
            </a:r>
            <a:r>
              <a:rPr lang="en-US" sz="1110" b="0" strike="noStrike" spc="296">
                <a:solidFill>
                  <a:srgbClr val="000000"/>
                </a:solidFill>
                <a:latin typeface="Arial"/>
              </a:rPr>
              <a:t>u</a:t>
            </a:r>
            <a:r>
              <a:rPr lang="en-US" sz="1110" b="0" strike="noStrike" spc="-1">
                <a:solidFill>
                  <a:srgbClr val="000000"/>
                </a:solidFill>
                <a:latin typeface="Arial"/>
              </a:rPr>
              <a:t>a</a:t>
            </a:r>
            <a:r>
              <a:rPr lang="en-US" sz="1110" b="0" strike="noStrike" spc="296">
                <a:solidFill>
                  <a:srgbClr val="000000"/>
                </a:solidFill>
                <a:latin typeface="Arial"/>
              </a:rPr>
              <a:t>u</a:t>
            </a:r>
            <a:r>
              <a:rPr lang="en-US" sz="1110" b="0" strike="noStrike" spc="-1">
                <a:solidFill>
                  <a:srgbClr val="000000"/>
                </a:solidFill>
                <a:latin typeface="Arial"/>
              </a:rPr>
              <a:t>sièg</a:t>
            </a:r>
            <a:r>
              <a:rPr lang="en-US" sz="1110" b="0" strike="noStrike" spc="293">
                <a:solidFill>
                  <a:srgbClr val="000000"/>
                </a:solidFill>
                <a:latin typeface="Arial"/>
              </a:rPr>
              <a:t>e</a:t>
            </a:r>
            <a:r>
              <a:rPr lang="en-US" sz="1110" b="0" strike="noStrike" spc="-1">
                <a:solidFill>
                  <a:srgbClr val="000000"/>
                </a:solidFill>
                <a:latin typeface="Arial"/>
              </a:rPr>
              <a:t>d</a:t>
            </a:r>
            <a:r>
              <a:rPr lang="en-US" sz="1110" b="0" strike="noStrike" spc="296">
                <a:solidFill>
                  <a:srgbClr val="000000"/>
                </a:solidFill>
                <a:latin typeface="Arial"/>
              </a:rPr>
              <a:t>e</a:t>
            </a:r>
            <a:r>
              <a:rPr lang="en-US" sz="1110" b="0" strike="noStrike" spc="-1">
                <a:solidFill>
                  <a:srgbClr val="000000"/>
                </a:solidFill>
                <a:latin typeface="ArialMT"/>
              </a:rPr>
              <a:t>l’EPCI</a:t>
            </a:r>
            <a:r>
              <a:rPr lang="en-US" sz="1110" b="0" strike="noStrike" spc="-1">
                <a:solidFill>
                  <a:srgbClr val="000000"/>
                </a:solidFill>
                <a:latin typeface="Arial"/>
              </a:rPr>
              <a:t>.</a:t>
            </a:r>
            <a:endParaRPr lang="fr-FR" sz="1110" b="0" strike="noStrike" spc="-1">
              <a:solidFill>
                <a:srgbClr val="000000"/>
              </a:solidFill>
              <a:latin typeface="Arial"/>
            </a:endParaRPr>
          </a:p>
        </p:txBody>
      </p:sp>
      <p:sp>
        <p:nvSpPr>
          <p:cNvPr id="59" name="Rectangle 331"/>
          <p:cNvSpPr/>
          <p:nvPr/>
        </p:nvSpPr>
        <p:spPr>
          <a:xfrm>
            <a:off x="973080" y="5063760"/>
            <a:ext cx="3238920" cy="5187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L</a:t>
            </a:r>
            <a:r>
              <a:rPr lang="en-US" sz="1110" b="0" strike="noStrike" spc="381">
                <a:solidFill>
                  <a:srgbClr val="000000"/>
                </a:solidFill>
                <a:latin typeface="Arial"/>
              </a:rPr>
              <a:t>e</a:t>
            </a:r>
            <a:r>
              <a:rPr lang="en-US" sz="1110" b="0" strike="noStrike" spc="-1">
                <a:solidFill>
                  <a:srgbClr val="000000"/>
                </a:solidFill>
                <a:latin typeface="Arial"/>
              </a:rPr>
              <a:t>publi</a:t>
            </a:r>
            <a:r>
              <a:rPr lang="en-US" sz="1110" b="0" strike="noStrike" spc="378">
                <a:solidFill>
                  <a:srgbClr val="000000"/>
                </a:solidFill>
                <a:latin typeface="Arial"/>
              </a:rPr>
              <a:t>c</a:t>
            </a:r>
            <a:r>
              <a:rPr lang="en-US" sz="1110" b="0" strike="noStrike" spc="-1">
                <a:solidFill>
                  <a:srgbClr val="000000"/>
                </a:solidFill>
                <a:latin typeface="Arial"/>
              </a:rPr>
              <a:t>doi</a:t>
            </a:r>
            <a:r>
              <a:rPr lang="en-US" sz="1110" b="0" strike="noStrike" spc="386">
                <a:solidFill>
                  <a:srgbClr val="000000"/>
                </a:solidFill>
                <a:latin typeface="Arial"/>
              </a:rPr>
              <a:t>t</a:t>
            </a:r>
            <a:r>
              <a:rPr lang="en-US" sz="1110" b="0" strike="noStrike" spc="-1">
                <a:solidFill>
                  <a:srgbClr val="000000"/>
                </a:solidFill>
                <a:latin typeface="Arial"/>
              </a:rPr>
              <a:t>êtr</a:t>
            </a:r>
            <a:r>
              <a:rPr lang="en-US" sz="1110" b="0" strike="noStrike" spc="369">
                <a:solidFill>
                  <a:srgbClr val="000000"/>
                </a:solidFill>
                <a:latin typeface="Arial"/>
              </a:rPr>
              <a:t>e</a:t>
            </a:r>
            <a:r>
              <a:rPr lang="en-US" sz="1110" b="0" strike="noStrike" spc="-1">
                <a:solidFill>
                  <a:srgbClr val="000000"/>
                </a:solidFill>
                <a:latin typeface="Arial"/>
              </a:rPr>
              <a:t>a</a:t>
            </a:r>
            <a:r>
              <a:rPr lang="en-US" sz="1110" b="0" strike="noStrike" spc="-15">
                <a:solidFill>
                  <a:srgbClr val="000000"/>
                </a:solidFill>
                <a:latin typeface="Arial"/>
              </a:rPr>
              <a:t>v</a:t>
            </a:r>
            <a:r>
              <a:rPr lang="en-US" sz="1110" b="0" strike="noStrike" spc="-1">
                <a:solidFill>
                  <a:srgbClr val="000000"/>
                </a:solidFill>
                <a:latin typeface="Arial"/>
              </a:rPr>
              <a:t>is</a:t>
            </a:r>
            <a:r>
              <a:rPr lang="en-US" sz="1110" b="0" strike="noStrike" spc="381">
                <a:solidFill>
                  <a:srgbClr val="000000"/>
                </a:solidFill>
                <a:latin typeface="Arial"/>
              </a:rPr>
              <a:t>é</a:t>
            </a:r>
            <a:r>
              <a:rPr lang="en-US" sz="1110" b="0" strike="noStrike" spc="-1">
                <a:solidFill>
                  <a:srgbClr val="000000"/>
                </a:solidFill>
                <a:latin typeface="Arial"/>
              </a:rPr>
              <a:t>d</a:t>
            </a:r>
            <a:r>
              <a:rPr lang="en-US" sz="1110" b="0" strike="noStrike" spc="381">
                <a:solidFill>
                  <a:srgbClr val="000000"/>
                </a:solidFill>
                <a:latin typeface="Arial"/>
              </a:rPr>
              <a:t>e</a:t>
            </a:r>
            <a:r>
              <a:rPr lang="en-US" sz="1110" b="0" strike="noStrike" spc="-1">
                <a:solidFill>
                  <a:srgbClr val="000000"/>
                </a:solidFill>
                <a:latin typeface="Arial"/>
              </a:rPr>
              <a:t>c</a:t>
            </a:r>
            <a:r>
              <a:rPr lang="en-US" sz="1110" b="0" strike="noStrike" spc="-15">
                <a:solidFill>
                  <a:srgbClr val="000000"/>
                </a:solidFill>
                <a:latin typeface="Arial"/>
              </a:rPr>
              <a:t>e</a:t>
            </a:r>
            <a:r>
              <a:rPr lang="en-US" sz="1110" b="0" strike="noStrike" spc="-1">
                <a:solidFill>
                  <a:srgbClr val="000000"/>
                </a:solidFill>
                <a:latin typeface="Arial"/>
              </a:rPr>
              <a:t>tt</a:t>
            </a:r>
            <a:r>
              <a:rPr lang="en-US" sz="1110" b="0" strike="noStrike" spc="369">
                <a:solidFill>
                  <a:srgbClr val="000000"/>
                </a:solidFill>
                <a:latin typeface="Arial"/>
              </a:rPr>
              <a:t>e</a:t>
            </a:r>
            <a:r>
              <a:rPr lang="en-US" sz="1110" b="0" strike="noStrike" spc="-1">
                <a:solidFill>
                  <a:srgbClr val="000000"/>
                </a:solidFill>
                <a:latin typeface="Arial"/>
              </a:rPr>
              <a:t>mis</a:t>
            </a:r>
            <a:r>
              <a:rPr lang="en-US" sz="1110" b="0" strike="noStrike" spc="381">
                <a:solidFill>
                  <a:srgbClr val="000000"/>
                </a:solidFill>
                <a:latin typeface="Arial"/>
              </a:rPr>
              <a:t>e</a:t>
            </a:r>
            <a:r>
              <a:rPr lang="en-US" sz="1110" b="0" strike="noStrike" spc="369">
                <a:solidFill>
                  <a:srgbClr val="000000"/>
                </a:solidFill>
                <a:latin typeface="Arial"/>
              </a:rPr>
              <a:t>à</a:t>
            </a:r>
            <a:r>
              <a:rPr lang="en-US" sz="1110" b="0" strike="noStrike" spc="-1">
                <a:solidFill>
                  <a:srgbClr val="000000"/>
                </a:solidFill>
                <a:latin typeface="Arial"/>
              </a:rPr>
              <a:t>disposition</a:t>
            </a:r>
            <a:endParaRPr lang="fr-FR" sz="1110" b="0" strike="noStrike" spc="-1">
              <a:solidFill>
                <a:srgbClr val="000000"/>
              </a:solidFill>
              <a:latin typeface="Arial"/>
            </a:endParaRPr>
          </a:p>
          <a:p>
            <a:pPr>
              <a:lnSpc>
                <a:spcPts val="1318"/>
              </a:lnSpc>
            </a:pPr>
            <a:r>
              <a:rPr lang="en-US" sz="1110" b="0" strike="noStrike" spc="-1">
                <a:solidFill>
                  <a:srgbClr val="000000"/>
                </a:solidFill>
                <a:latin typeface="Arial"/>
              </a:rPr>
              <a:t>pa</a:t>
            </a:r>
            <a:r>
              <a:rPr lang="en-US" sz="1110" b="0" strike="noStrike" spc="375">
                <a:solidFill>
                  <a:srgbClr val="000000"/>
                </a:solidFill>
                <a:latin typeface="Arial"/>
              </a:rPr>
              <a:t>r</a:t>
            </a:r>
            <a:r>
              <a:rPr lang="en-US" sz="1110" b="0" strike="noStrike" spc="-1">
                <a:solidFill>
                  <a:srgbClr val="000000"/>
                </a:solidFill>
                <a:latin typeface="Arial"/>
              </a:rPr>
              <a:t>to</a:t>
            </a:r>
            <a:r>
              <a:rPr lang="en-US" sz="1110" b="0" strike="noStrike" spc="-12">
                <a:solidFill>
                  <a:srgbClr val="000000"/>
                </a:solidFill>
                <a:latin typeface="Arial"/>
              </a:rPr>
              <a:t>u</a:t>
            </a:r>
            <a:r>
              <a:rPr lang="en-US" sz="1110" b="0" strike="noStrike" spc="361">
                <a:solidFill>
                  <a:srgbClr val="000000"/>
                </a:solidFill>
                <a:latin typeface="Arial"/>
              </a:rPr>
              <a:t>t</a:t>
            </a:r>
            <a:r>
              <a:rPr lang="en-US" sz="1110" b="0" strike="noStrike" spc="-1">
                <a:solidFill>
                  <a:srgbClr val="000000"/>
                </a:solidFill>
                <a:latin typeface="Arial"/>
              </a:rPr>
              <a:t>mo</a:t>
            </a:r>
            <a:r>
              <a:rPr lang="en-US" sz="1110" b="0" strike="noStrike" spc="-15">
                <a:solidFill>
                  <a:srgbClr val="000000"/>
                </a:solidFill>
                <a:latin typeface="Arial"/>
              </a:rPr>
              <a:t>y</a:t>
            </a:r>
            <a:r>
              <a:rPr lang="en-US" sz="1110" b="0" strike="noStrike" spc="-1">
                <a:solidFill>
                  <a:srgbClr val="000000"/>
                </a:solidFill>
                <a:latin typeface="Arial"/>
              </a:rPr>
              <a:t>e</a:t>
            </a:r>
            <a:r>
              <a:rPr lang="en-US" sz="1110" b="0" strike="noStrike" spc="378">
                <a:solidFill>
                  <a:srgbClr val="000000"/>
                </a:solidFill>
                <a:latin typeface="Arial"/>
              </a:rPr>
              <a:t>n</a:t>
            </a:r>
            <a:r>
              <a:rPr lang="en-US" sz="1110" b="0" strike="noStrike" spc="375">
                <a:solidFill>
                  <a:srgbClr val="000000"/>
                </a:solidFill>
                <a:latin typeface="Arial"/>
              </a:rPr>
              <a:t>:</a:t>
            </a:r>
            <a:r>
              <a:rPr lang="en-US" sz="1110" b="0" strike="noStrike" spc="-1">
                <a:solidFill>
                  <a:srgbClr val="000000"/>
                </a:solidFill>
                <a:latin typeface="Arial"/>
              </a:rPr>
              <a:t>sit</a:t>
            </a:r>
            <a:r>
              <a:rPr lang="en-US" sz="1110" b="0" strike="noStrike" spc="381">
                <a:solidFill>
                  <a:srgbClr val="000000"/>
                </a:solidFill>
                <a:latin typeface="Arial"/>
              </a:rPr>
              <a:t>e</a:t>
            </a:r>
            <a:r>
              <a:rPr lang="en-US" sz="1110" b="0" strike="noStrike" spc="-1">
                <a:solidFill>
                  <a:srgbClr val="000000"/>
                </a:solidFill>
                <a:latin typeface="Arial"/>
              </a:rPr>
              <a:t>i</a:t>
            </a:r>
            <a:r>
              <a:rPr lang="en-US" sz="1110" b="0" strike="noStrike" spc="-15">
                <a:solidFill>
                  <a:srgbClr val="000000"/>
                </a:solidFill>
                <a:latin typeface="Arial"/>
              </a:rPr>
              <a:t>n</a:t>
            </a:r>
            <a:r>
              <a:rPr lang="en-US" sz="1110" b="0" strike="noStrike" spc="-1">
                <a:solidFill>
                  <a:srgbClr val="000000"/>
                </a:solidFill>
                <a:latin typeface="Arial"/>
              </a:rPr>
              <a:t>tern</a:t>
            </a:r>
            <a:r>
              <a:rPr lang="en-US" sz="1110" b="0" strike="noStrike" spc="-15">
                <a:solidFill>
                  <a:srgbClr val="000000"/>
                </a:solidFill>
                <a:latin typeface="Arial"/>
              </a:rPr>
              <a:t>e</a:t>
            </a:r>
            <a:r>
              <a:rPr lang="en-US" sz="1110" b="0" strike="noStrike" spc="-1">
                <a:solidFill>
                  <a:srgbClr val="000000"/>
                </a:solidFill>
                <a:latin typeface="Arial"/>
              </a:rPr>
              <a:t>t</a:t>
            </a:r>
            <a:r>
              <a:rPr lang="en-US" sz="1110" b="0" strike="noStrike" spc="386">
                <a:solidFill>
                  <a:srgbClr val="000000"/>
                </a:solidFill>
                <a:latin typeface="Arial"/>
              </a:rPr>
              <a:t>,</a:t>
            </a:r>
            <a:r>
              <a:rPr lang="en-US" sz="1110" b="0" strike="noStrike" spc="-1">
                <a:solidFill>
                  <a:srgbClr val="000000"/>
                </a:solidFill>
                <a:latin typeface="Arial"/>
              </a:rPr>
              <a:t>publication</a:t>
            </a:r>
            <a:r>
              <a:rPr lang="en-US" sz="1110" b="0" strike="noStrike" spc="386">
                <a:solidFill>
                  <a:srgbClr val="000000"/>
                </a:solidFill>
                <a:latin typeface="Arial"/>
              </a:rPr>
              <a:t>,</a:t>
            </a:r>
            <a:r>
              <a:rPr lang="en-US" sz="1110" b="0" strike="noStrike" spc="369">
                <a:solidFill>
                  <a:srgbClr val="000000"/>
                </a:solidFill>
                <a:latin typeface="ArialMT"/>
              </a:rPr>
              <a:t>…</a:t>
            </a:r>
            <a:r>
              <a:rPr lang="en-US" sz="989" b="0" i="1" strike="noStrike" spc="-1">
                <a:solidFill>
                  <a:srgbClr val="000000"/>
                </a:solidFill>
                <a:latin typeface="Arial"/>
              </a:rPr>
              <a:t>(d</a:t>
            </a:r>
            <a:r>
              <a:rPr lang="en-US" sz="989" b="0" i="1" strike="noStrike" spc="-18">
                <a:solidFill>
                  <a:srgbClr val="000000"/>
                </a:solidFill>
                <a:latin typeface="Arial"/>
              </a:rPr>
              <a:t>é</a:t>
            </a:r>
            <a:r>
              <a:rPr lang="en-US" sz="989" b="0" i="1" strike="noStrike" spc="-1">
                <a:solidFill>
                  <a:srgbClr val="000000"/>
                </a:solidFill>
                <a:latin typeface="Arial"/>
              </a:rPr>
              <a:t>cret</a:t>
            </a:r>
            <a:endParaRPr lang="fr-FR" sz="989" b="0" strike="noStrike" spc="-1">
              <a:solidFill>
                <a:srgbClr val="000000"/>
              </a:solidFill>
              <a:latin typeface="Arial"/>
            </a:endParaRPr>
          </a:p>
          <a:p>
            <a:pPr>
              <a:lnSpc>
                <a:spcPts val="1437"/>
              </a:lnSpc>
            </a:pPr>
            <a:r>
              <a:rPr lang="en-US" sz="989" b="0" i="1" strike="noStrike" spc="-1">
                <a:solidFill>
                  <a:srgbClr val="000000"/>
                </a:solidFill>
                <a:latin typeface="Arial"/>
              </a:rPr>
              <a:t>n°2016-84</a:t>
            </a:r>
            <a:r>
              <a:rPr lang="en-US" sz="989" b="0" i="1" strike="noStrike" spc="259">
                <a:solidFill>
                  <a:srgbClr val="000000"/>
                </a:solidFill>
                <a:latin typeface="Arial"/>
              </a:rPr>
              <a:t>1</a:t>
            </a:r>
            <a:r>
              <a:rPr lang="en-US" sz="989" b="0" i="1" strike="noStrike" spc="-1">
                <a:solidFill>
                  <a:srgbClr val="000000"/>
                </a:solidFill>
                <a:latin typeface="Arial"/>
              </a:rPr>
              <a:t>d</a:t>
            </a:r>
            <a:r>
              <a:rPr lang="en-US" sz="989" b="0" i="1" strike="noStrike" spc="273">
                <a:solidFill>
                  <a:srgbClr val="000000"/>
                </a:solidFill>
                <a:latin typeface="Arial"/>
              </a:rPr>
              <a:t>u</a:t>
            </a:r>
            <a:r>
              <a:rPr lang="en-US" sz="989" b="0" i="1" strike="noStrike" spc="-1">
                <a:solidFill>
                  <a:srgbClr val="000000"/>
                </a:solidFill>
                <a:latin typeface="Arial"/>
              </a:rPr>
              <a:t>24/06/2016)</a:t>
            </a:r>
            <a:r>
              <a:rPr lang="en-US" sz="1200" b="0" strike="noStrike" spc="-1">
                <a:solidFill>
                  <a:srgbClr val="000000"/>
                </a:solidFill>
                <a:latin typeface="Arial"/>
              </a:rPr>
              <a:t>.</a:t>
            </a:r>
            <a:endParaRPr lang="fr-FR" sz="1200" b="0" strike="noStrike" spc="-1">
              <a:solidFill>
                <a:srgbClr val="000000"/>
              </a:solidFill>
              <a:latin typeface="Arial"/>
            </a:endParaRPr>
          </a:p>
        </p:txBody>
      </p:sp>
      <p:sp>
        <p:nvSpPr>
          <p:cNvPr id="60" name="Rectangle 332"/>
          <p:cNvSpPr/>
          <p:nvPr/>
        </p:nvSpPr>
        <p:spPr>
          <a:xfrm>
            <a:off x="4272480" y="3627000"/>
            <a:ext cx="3657240" cy="11739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tabLst>
                <a:tab pos="362880" algn="l"/>
                <a:tab pos="640440" algn="l"/>
                <a:tab pos="1356840" algn="l"/>
                <a:tab pos="1701000" algn="l"/>
                <a:tab pos="2335320" algn="l"/>
                <a:tab pos="2612880" algn="l"/>
              </a:tabLst>
            </a:pPr>
            <a:r>
              <a:rPr lang="en-US" sz="1110" b="0" strike="noStrike" spc="-18">
                <a:solidFill>
                  <a:srgbClr val="000000"/>
                </a:solidFill>
                <a:latin typeface="Arial"/>
              </a:rPr>
              <a:t>A</a:t>
            </a:r>
            <a:r>
              <a:rPr lang="en-US" sz="1110" b="0" strike="noStrike" spc="-1">
                <a:solidFill>
                  <a:srgbClr val="000000"/>
                </a:solidFill>
                <a:latin typeface="Arial"/>
              </a:rPr>
              <a:t>fin	de	p</a:t>
            </a:r>
            <a:r>
              <a:rPr lang="en-US" sz="1110" b="0" strike="noStrike" spc="-18">
                <a:solidFill>
                  <a:srgbClr val="000000"/>
                </a:solidFill>
                <a:latin typeface="Arial"/>
              </a:rPr>
              <a:t>e</a:t>
            </a:r>
            <a:r>
              <a:rPr lang="en-US" sz="1110" b="0" strike="noStrike" spc="-1">
                <a:solidFill>
                  <a:srgbClr val="000000"/>
                </a:solidFill>
                <a:latin typeface="Arial"/>
              </a:rPr>
              <a:t>rm</a:t>
            </a:r>
            <a:r>
              <a:rPr lang="en-US" sz="1110" b="0" strike="noStrike" spc="-15">
                <a:solidFill>
                  <a:srgbClr val="000000"/>
                </a:solidFill>
                <a:latin typeface="Arial"/>
              </a:rPr>
              <a:t>e</a:t>
            </a:r>
            <a:r>
              <a:rPr lang="en-US" sz="1110" b="0" strike="noStrike" spc="-1">
                <a:solidFill>
                  <a:srgbClr val="000000"/>
                </a:solidFill>
                <a:latin typeface="Arial"/>
              </a:rPr>
              <a:t>ttre	a</a:t>
            </a:r>
            <a:r>
              <a:rPr lang="en-US" sz="1110" b="0" strike="noStrike" spc="-18">
                <a:solidFill>
                  <a:srgbClr val="000000"/>
                </a:solidFill>
                <a:latin typeface="Arial"/>
              </a:rPr>
              <a:t>u</a:t>
            </a:r>
            <a:r>
              <a:rPr lang="en-US" sz="1110" b="0" strike="noStrike" spc="-1">
                <a:solidFill>
                  <a:srgbClr val="000000"/>
                </a:solidFill>
                <a:latin typeface="Arial"/>
              </a:rPr>
              <a:t>x	cito</a:t>
            </a:r>
            <a:r>
              <a:rPr lang="en-US" sz="1110" b="0" strike="noStrike" spc="-15">
                <a:solidFill>
                  <a:srgbClr val="000000"/>
                </a:solidFill>
                <a:latin typeface="Arial"/>
              </a:rPr>
              <a:t>y</a:t>
            </a:r>
            <a:r>
              <a:rPr lang="en-US" sz="1110" b="0" strike="noStrike" spc="-1">
                <a:solidFill>
                  <a:srgbClr val="000000"/>
                </a:solidFill>
                <a:latin typeface="Arial"/>
              </a:rPr>
              <a:t>ens	de	dispo</a:t>
            </a:r>
            <a:r>
              <a:rPr lang="en-US" sz="1110" b="0" strike="noStrike" spc="-15">
                <a:solidFill>
                  <a:srgbClr val="000000"/>
                </a:solidFill>
                <a:latin typeface="Arial"/>
              </a:rPr>
              <a:t>s</a:t>
            </a:r>
            <a:r>
              <a:rPr lang="en-US" sz="1110" b="0" strike="noStrike" spc="-1">
                <a:solidFill>
                  <a:srgbClr val="000000"/>
                </a:solidFill>
                <a:latin typeface="Arial"/>
              </a:rPr>
              <a:t>er</a:t>
            </a:r>
            <a:endParaRPr lang="fr-FR" sz="1110" b="0" strike="noStrike" spc="-1">
              <a:solidFill>
                <a:srgbClr val="000000"/>
              </a:solidFill>
              <a:latin typeface="Arial"/>
            </a:endParaRPr>
          </a:p>
          <a:p>
            <a:pPr>
              <a:lnSpc>
                <a:spcPts val="1318"/>
              </a:lnSpc>
              <a:tabLst>
                <a:tab pos="971280" algn="l"/>
                <a:tab pos="1749960" algn="l"/>
                <a:tab pos="2254680" algn="l"/>
                <a:tab pos="2471040" algn="l"/>
                <a:tab pos="3030480" algn="l"/>
              </a:tabLst>
            </a:pPr>
            <a:r>
              <a:rPr lang="en-US" sz="1110" b="0" strike="noStrike" spc="-1">
                <a:solidFill>
                  <a:srgbClr val="000000"/>
                </a:solidFill>
                <a:latin typeface="ArialMT"/>
              </a:rPr>
              <a:t>d’inf</a:t>
            </a:r>
            <a:r>
              <a:rPr lang="en-US" sz="1110" b="0" strike="noStrike" spc="-15">
                <a:solidFill>
                  <a:srgbClr val="000000"/>
                </a:solidFill>
                <a:latin typeface="ArialMT"/>
              </a:rPr>
              <a:t>o</a:t>
            </a:r>
            <a:r>
              <a:rPr lang="en-US" sz="1110" b="0" strike="noStrike" spc="-1">
                <a:solidFill>
                  <a:srgbClr val="000000"/>
                </a:solidFill>
                <a:latin typeface="ArialMT"/>
              </a:rPr>
              <a:t>rm</a:t>
            </a:r>
            <a:r>
              <a:rPr lang="en-US" sz="1110" b="0" strike="noStrike" spc="-15">
                <a:solidFill>
                  <a:srgbClr val="000000"/>
                </a:solidFill>
                <a:latin typeface="ArialMT"/>
              </a:rPr>
              <a:t>a</a:t>
            </a:r>
            <a:r>
              <a:rPr lang="en-US" sz="1110" b="0" strike="noStrike" spc="-1">
                <a:solidFill>
                  <a:srgbClr val="000000"/>
                </a:solidFill>
                <a:latin typeface="ArialMT"/>
              </a:rPr>
              <a:t>tions	</a:t>
            </a:r>
            <a:r>
              <a:rPr lang="en-US" sz="1110" b="0" strike="noStrike" spc="-1">
                <a:solidFill>
                  <a:srgbClr val="000000"/>
                </a:solidFill>
                <a:latin typeface="Arial"/>
              </a:rPr>
              <a:t>financières	claires	</a:t>
            </a:r>
            <a:r>
              <a:rPr lang="en-US" sz="1110" b="0" strike="noStrike" spc="-15">
                <a:solidFill>
                  <a:srgbClr val="000000"/>
                </a:solidFill>
                <a:latin typeface="Arial"/>
              </a:rPr>
              <a:t>e</a:t>
            </a:r>
            <a:r>
              <a:rPr lang="en-US" sz="1110" b="0" strike="noStrike" spc="-1">
                <a:solidFill>
                  <a:srgbClr val="000000"/>
                </a:solidFill>
                <a:latin typeface="Arial"/>
              </a:rPr>
              <a:t>t	lisibles,	le</a:t>
            </a:r>
            <a:endParaRPr lang="fr-FR" sz="1110" b="0" strike="noStrike" spc="-1">
              <a:solidFill>
                <a:srgbClr val="000000"/>
              </a:solidFill>
              <a:latin typeface="Arial"/>
            </a:endParaRPr>
          </a:p>
          <a:p>
            <a:pPr>
              <a:lnSpc>
                <a:spcPts val="1318"/>
              </a:lnSpc>
              <a:tabLst>
                <a:tab pos="585720" algn="l"/>
                <a:tab pos="1222560" algn="l"/>
                <a:tab pos="1589760" algn="l"/>
                <a:tab pos="2235960" algn="l"/>
                <a:tab pos="3062520" algn="l"/>
              </a:tabLst>
            </a:pPr>
            <a:r>
              <a:rPr lang="en-US" sz="1110" b="0" strike="noStrike" spc="-1">
                <a:solidFill>
                  <a:srgbClr val="000000"/>
                </a:solidFill>
                <a:latin typeface="Arial"/>
              </a:rPr>
              <a:t>rapport	a</a:t>
            </a:r>
            <a:r>
              <a:rPr lang="en-US" sz="1110" b="0" strike="noStrike" spc="-18">
                <a:solidFill>
                  <a:srgbClr val="000000"/>
                </a:solidFill>
                <a:latin typeface="Arial"/>
              </a:rPr>
              <a:t>d</a:t>
            </a:r>
            <a:r>
              <a:rPr lang="en-US" sz="1110" b="0" strike="noStrike" spc="-1">
                <a:solidFill>
                  <a:srgbClr val="000000"/>
                </a:solidFill>
                <a:latin typeface="Arial"/>
              </a:rPr>
              <a:t>re</a:t>
            </a:r>
            <a:r>
              <a:rPr lang="en-US" sz="1110" b="0" strike="noStrike" spc="-15">
                <a:solidFill>
                  <a:srgbClr val="000000"/>
                </a:solidFill>
                <a:latin typeface="Arial"/>
              </a:rPr>
              <a:t>s</a:t>
            </a:r>
            <a:r>
              <a:rPr lang="en-US" sz="1110" b="0" strike="noStrike" spc="-1">
                <a:solidFill>
                  <a:srgbClr val="000000"/>
                </a:solidFill>
                <a:latin typeface="Arial"/>
              </a:rPr>
              <a:t>sé	aux	</a:t>
            </a:r>
            <a:r>
              <a:rPr lang="en-US" sz="1110" b="0" strike="noStrike" spc="-15">
                <a:solidFill>
                  <a:srgbClr val="000000"/>
                </a:solidFill>
                <a:latin typeface="Arial"/>
              </a:rPr>
              <a:t>o</a:t>
            </a:r>
            <a:r>
              <a:rPr lang="en-US" sz="1110" b="0" strike="noStrike" spc="-1">
                <a:solidFill>
                  <a:srgbClr val="000000"/>
                </a:solidFill>
                <a:latin typeface="Arial"/>
              </a:rPr>
              <a:t>rganes	délibérants	à	</a:t>
            </a:r>
            <a:endParaRPr lang="fr-FR" sz="1110" b="0" strike="noStrike" spc="-1">
              <a:solidFill>
                <a:srgbClr val="000000"/>
              </a:solidFill>
              <a:latin typeface="Arial"/>
            </a:endParaRPr>
          </a:p>
          <a:p>
            <a:pPr>
              <a:lnSpc>
                <a:spcPts val="1318"/>
              </a:lnSpc>
              <a:tabLst>
                <a:tab pos="800640" algn="l"/>
                <a:tab pos="1141920" algn="l"/>
                <a:tab pos="1675080" algn="l"/>
                <a:tab pos="2053080" algn="l"/>
                <a:tab pos="2417760" algn="l"/>
              </a:tabLst>
            </a:pPr>
            <a:r>
              <a:rPr lang="en-US" sz="1110" b="0" strike="noStrike" spc="-1">
                <a:solidFill>
                  <a:srgbClr val="000000"/>
                </a:solidFill>
                <a:latin typeface="ArialMT"/>
              </a:rPr>
              <a:t>l’occasion	</a:t>
            </a:r>
            <a:r>
              <a:rPr lang="en-US" sz="1110" b="0" strike="noStrike" spc="-1">
                <a:solidFill>
                  <a:srgbClr val="000000"/>
                </a:solidFill>
                <a:latin typeface="Arial"/>
              </a:rPr>
              <a:t>du	déb</a:t>
            </a:r>
            <a:r>
              <a:rPr lang="en-US" sz="1110" b="0" strike="noStrike" spc="-18">
                <a:solidFill>
                  <a:srgbClr val="000000"/>
                </a:solidFill>
                <a:latin typeface="Arial"/>
              </a:rPr>
              <a:t>a</a:t>
            </a:r>
            <a:r>
              <a:rPr lang="en-US" sz="1110" b="0" strike="noStrike" spc="-1">
                <a:solidFill>
                  <a:srgbClr val="000000"/>
                </a:solidFill>
                <a:latin typeface="Arial"/>
              </a:rPr>
              <a:t>t	s</a:t>
            </a:r>
            <a:r>
              <a:rPr lang="en-US" sz="1110" b="0" strike="noStrike" spc="-15">
                <a:solidFill>
                  <a:srgbClr val="000000"/>
                </a:solidFill>
                <a:latin typeface="Arial"/>
              </a:rPr>
              <a:t>u</a:t>
            </a:r>
            <a:r>
              <a:rPr lang="en-US" sz="1110" b="0" strike="noStrike" spc="-1">
                <a:solidFill>
                  <a:srgbClr val="000000"/>
                </a:solidFill>
                <a:latin typeface="Arial"/>
              </a:rPr>
              <a:t>r	les	</a:t>
            </a:r>
            <a:r>
              <a:rPr lang="en-US" sz="1110" b="0" strike="noStrike" spc="-15">
                <a:solidFill>
                  <a:srgbClr val="000000"/>
                </a:solidFill>
                <a:latin typeface="Arial"/>
              </a:rPr>
              <a:t>o</a:t>
            </a:r>
            <a:r>
              <a:rPr lang="en-US" sz="1110" b="0" strike="noStrike" spc="-1">
                <a:solidFill>
                  <a:srgbClr val="000000"/>
                </a:solidFill>
                <a:latin typeface="Arial"/>
              </a:rPr>
              <a:t>rient</a:t>
            </a:r>
            <a:r>
              <a:rPr lang="en-US" sz="1110" b="0" strike="noStrike" spc="-15">
                <a:solidFill>
                  <a:srgbClr val="000000"/>
                </a:solidFill>
                <a:latin typeface="Arial"/>
              </a:rPr>
              <a:t>a</a:t>
            </a:r>
            <a:r>
              <a:rPr lang="en-US" sz="1110" b="0" strike="noStrike" spc="-1">
                <a:solidFill>
                  <a:srgbClr val="000000"/>
                </a:solidFill>
                <a:latin typeface="Arial"/>
              </a:rPr>
              <a:t>tions</a:t>
            </a:r>
            <a:endParaRPr lang="fr-FR" sz="1110" b="0" strike="noStrike" spc="-1">
              <a:solidFill>
                <a:srgbClr val="000000"/>
              </a:solidFill>
              <a:latin typeface="Arial"/>
            </a:endParaRPr>
          </a:p>
          <a:p>
            <a:pPr>
              <a:lnSpc>
                <a:spcPts val="1321"/>
              </a:lnSpc>
              <a:tabLst>
                <a:tab pos="800640" algn="l"/>
                <a:tab pos="1141920" algn="l"/>
                <a:tab pos="1675080" algn="l"/>
                <a:tab pos="2053080" algn="l"/>
                <a:tab pos="2417760" algn="l"/>
              </a:tabLst>
            </a:pPr>
            <a:r>
              <a:rPr lang="en-US" sz="1110" b="0" strike="noStrike" spc="-1">
                <a:solidFill>
                  <a:srgbClr val="000000"/>
                </a:solidFill>
                <a:latin typeface="Arial"/>
              </a:rPr>
              <a:t>budg</a:t>
            </a:r>
            <a:r>
              <a:rPr lang="en-US" sz="1110" b="0" strike="noStrike" spc="-18">
                <a:solidFill>
                  <a:srgbClr val="000000"/>
                </a:solidFill>
                <a:latin typeface="Arial"/>
              </a:rPr>
              <a:t>é</a:t>
            </a:r>
            <a:r>
              <a:rPr lang="en-US" sz="1110" b="0" strike="noStrike" spc="-1">
                <a:solidFill>
                  <a:srgbClr val="000000"/>
                </a:solidFill>
                <a:latin typeface="Arial"/>
              </a:rPr>
              <a:t>taire</a:t>
            </a:r>
            <a:r>
              <a:rPr lang="en-US" sz="1110" b="0" strike="noStrike" spc="338">
                <a:solidFill>
                  <a:srgbClr val="000000"/>
                </a:solidFill>
                <a:latin typeface="Arial"/>
              </a:rPr>
              <a:t>s</a:t>
            </a:r>
            <a:r>
              <a:rPr lang="en-US" sz="1110" b="0" strike="noStrike" spc="-1">
                <a:solidFill>
                  <a:srgbClr val="000000"/>
                </a:solidFill>
                <a:latin typeface="Arial"/>
              </a:rPr>
              <a:t>d</a:t>
            </a:r>
            <a:r>
              <a:rPr lang="en-US" sz="1110" b="0" strike="noStrike" spc="330">
                <a:solidFill>
                  <a:srgbClr val="000000"/>
                </a:solidFill>
                <a:latin typeface="Arial"/>
              </a:rPr>
              <a:t>e</a:t>
            </a:r>
            <a:r>
              <a:rPr lang="en-US" sz="1110" b="0" strike="noStrike" spc="-1">
                <a:solidFill>
                  <a:srgbClr val="000000"/>
                </a:solidFill>
                <a:latin typeface="ArialMT"/>
              </a:rPr>
              <a:t>l’e</a:t>
            </a:r>
            <a:r>
              <a:rPr lang="en-US" sz="1110" b="0" strike="noStrike" spc="-18">
                <a:solidFill>
                  <a:srgbClr val="000000"/>
                </a:solidFill>
                <a:latin typeface="ArialMT"/>
              </a:rPr>
              <a:t>x</a:t>
            </a:r>
            <a:r>
              <a:rPr lang="en-US" sz="1110" b="0" strike="noStrike" spc="-1">
                <a:solidFill>
                  <a:srgbClr val="000000"/>
                </a:solidFill>
                <a:latin typeface="ArialMT"/>
              </a:rPr>
              <a:t>ercic</a:t>
            </a:r>
            <a:r>
              <a:rPr lang="en-US" sz="1110" b="0" strike="noStrike" spc="352">
                <a:solidFill>
                  <a:srgbClr val="000000"/>
                </a:solidFill>
                <a:latin typeface="ArialMT"/>
              </a:rPr>
              <a:t>e</a:t>
            </a:r>
            <a:r>
              <a:rPr lang="en-US" sz="1110" b="0" strike="noStrike" spc="-1">
                <a:solidFill>
                  <a:srgbClr val="000000"/>
                </a:solidFill>
                <a:latin typeface="Arial"/>
              </a:rPr>
              <a:t>doi</a:t>
            </a:r>
            <a:r>
              <a:rPr lang="en-US" sz="1110" b="0" strike="noStrike" spc="338">
                <a:solidFill>
                  <a:srgbClr val="000000"/>
                </a:solidFill>
                <a:latin typeface="Arial"/>
              </a:rPr>
              <a:t>t</a:t>
            </a:r>
            <a:r>
              <a:rPr lang="en-US" sz="1110" b="0" strike="noStrike" spc="-18">
                <a:solidFill>
                  <a:srgbClr val="000000"/>
                </a:solidFill>
                <a:latin typeface="Arial"/>
              </a:rPr>
              <a:t>ê</a:t>
            </a:r>
            <a:r>
              <a:rPr lang="en-US" sz="1110" b="0" strike="noStrike" spc="-1">
                <a:solidFill>
                  <a:srgbClr val="000000"/>
                </a:solidFill>
                <a:latin typeface="Arial"/>
              </a:rPr>
              <a:t>tr</a:t>
            </a:r>
            <a:r>
              <a:rPr lang="en-US" sz="1110" b="0" strike="noStrike" spc="321">
                <a:solidFill>
                  <a:srgbClr val="000000"/>
                </a:solidFill>
                <a:latin typeface="Arial"/>
              </a:rPr>
              <a:t>e</a:t>
            </a:r>
            <a:r>
              <a:rPr lang="en-US" sz="1110" b="0" strike="noStrike" spc="-1">
                <a:solidFill>
                  <a:srgbClr val="000000"/>
                </a:solidFill>
                <a:latin typeface="Arial"/>
              </a:rPr>
              <a:t>mi</a:t>
            </a:r>
            <a:r>
              <a:rPr lang="en-US" sz="1110" b="0" strike="noStrike" spc="333">
                <a:solidFill>
                  <a:srgbClr val="000000"/>
                </a:solidFill>
                <a:latin typeface="Arial"/>
              </a:rPr>
              <a:t>s</a:t>
            </a:r>
            <a:r>
              <a:rPr lang="en-US" sz="1110" b="0" strike="noStrike" spc="-1">
                <a:solidFill>
                  <a:srgbClr val="000000"/>
                </a:solidFill>
                <a:latin typeface="Arial"/>
              </a:rPr>
              <a:t>e</a:t>
            </a:r>
            <a:r>
              <a:rPr lang="en-US" sz="1110" b="0" strike="noStrike" spc="330">
                <a:solidFill>
                  <a:srgbClr val="000000"/>
                </a:solidFill>
                <a:latin typeface="Arial"/>
              </a:rPr>
              <a:t>n</a:t>
            </a:r>
            <a:r>
              <a:rPr lang="en-US" sz="1110" b="0" strike="noStrike" spc="-1">
                <a:solidFill>
                  <a:srgbClr val="000000"/>
                </a:solidFill>
                <a:latin typeface="Arial"/>
              </a:rPr>
              <a:t>lign</a:t>
            </a:r>
            <a:r>
              <a:rPr lang="en-US" sz="1110" b="0" strike="noStrike" spc="341">
                <a:solidFill>
                  <a:srgbClr val="000000"/>
                </a:solidFill>
                <a:latin typeface="Arial"/>
              </a:rPr>
              <a:t>e</a:t>
            </a:r>
            <a:r>
              <a:rPr lang="en-US" sz="1110" b="0" strike="noStrike" spc="-1">
                <a:solidFill>
                  <a:srgbClr val="000000"/>
                </a:solidFill>
                <a:latin typeface="Arial"/>
              </a:rPr>
              <a:t>s</a:t>
            </a:r>
            <a:r>
              <a:rPr lang="en-US" sz="1110" b="0" strike="noStrike" spc="-18">
                <a:solidFill>
                  <a:srgbClr val="000000"/>
                </a:solidFill>
                <a:latin typeface="Arial"/>
              </a:rPr>
              <a:t>ur</a:t>
            </a:r>
            <a:endParaRPr lang="fr-FR" sz="1110" b="0" strike="noStrike" spc="-1">
              <a:solidFill>
                <a:srgbClr val="000000"/>
              </a:solidFill>
              <a:latin typeface="Arial"/>
            </a:endParaRPr>
          </a:p>
          <a:p>
            <a:pPr>
              <a:lnSpc>
                <a:spcPts val="1321"/>
              </a:lnSpc>
              <a:tabLst>
                <a:tab pos="800640" algn="l"/>
                <a:tab pos="1141920" algn="l"/>
                <a:tab pos="1675080" algn="l"/>
                <a:tab pos="2053080" algn="l"/>
                <a:tab pos="2417760" algn="l"/>
              </a:tabLst>
            </a:pPr>
            <a:r>
              <a:rPr lang="en-US" sz="1110" b="0" strike="noStrike" spc="-1">
                <a:solidFill>
                  <a:srgbClr val="000000"/>
                </a:solidFill>
                <a:latin typeface="Arial"/>
              </a:rPr>
              <a:t>l</a:t>
            </a:r>
            <a:r>
              <a:rPr lang="en-US" sz="1110" b="0" strike="noStrike" spc="596">
                <a:solidFill>
                  <a:srgbClr val="000000"/>
                </a:solidFill>
                <a:latin typeface="Arial"/>
              </a:rPr>
              <a:t>e</a:t>
            </a:r>
            <a:r>
              <a:rPr lang="en-US" sz="1110" b="0" strike="noStrike" spc="-1">
                <a:solidFill>
                  <a:srgbClr val="000000"/>
                </a:solidFill>
                <a:latin typeface="Arial"/>
              </a:rPr>
              <a:t>sit</a:t>
            </a:r>
            <a:r>
              <a:rPr lang="en-US" sz="1110" b="0" strike="noStrike" spc="588">
                <a:solidFill>
                  <a:srgbClr val="000000"/>
                </a:solidFill>
                <a:latin typeface="Arial"/>
              </a:rPr>
              <a:t>e</a:t>
            </a:r>
            <a:r>
              <a:rPr lang="en-US" sz="1110" b="0" strike="noStrike" spc="-1">
                <a:solidFill>
                  <a:srgbClr val="000000"/>
                </a:solidFill>
                <a:latin typeface="Arial"/>
              </a:rPr>
              <a:t>int</a:t>
            </a:r>
            <a:r>
              <a:rPr lang="en-US" sz="1110" b="0" strike="noStrike" spc="-12">
                <a:solidFill>
                  <a:srgbClr val="000000"/>
                </a:solidFill>
                <a:latin typeface="Arial"/>
              </a:rPr>
              <a:t>e</a:t>
            </a:r>
            <a:r>
              <a:rPr lang="en-US" sz="1110" b="0" strike="noStrike" spc="-1">
                <a:solidFill>
                  <a:srgbClr val="000000"/>
                </a:solidFill>
                <a:latin typeface="Arial"/>
              </a:rPr>
              <a:t>rn</a:t>
            </a:r>
            <a:r>
              <a:rPr lang="en-US" sz="1110" b="0" strike="noStrike" spc="-18">
                <a:solidFill>
                  <a:srgbClr val="000000"/>
                </a:solidFill>
                <a:latin typeface="Arial"/>
              </a:rPr>
              <a:t>e</a:t>
            </a:r>
            <a:r>
              <a:rPr lang="en-US" sz="1110" b="0" strike="noStrike" spc="579">
                <a:solidFill>
                  <a:srgbClr val="000000"/>
                </a:solidFill>
                <a:latin typeface="Arial"/>
              </a:rPr>
              <a:t>t</a:t>
            </a:r>
            <a:r>
              <a:rPr lang="en-US" sz="1110" b="0" strike="noStrike" spc="-1">
                <a:solidFill>
                  <a:srgbClr val="000000"/>
                </a:solidFill>
                <a:latin typeface="Arial"/>
              </a:rPr>
              <a:t>d</a:t>
            </a:r>
            <a:r>
              <a:rPr lang="en-US" sz="1110" b="0" strike="noStrike" spc="585">
                <a:solidFill>
                  <a:srgbClr val="000000"/>
                </a:solidFill>
                <a:latin typeface="Arial"/>
              </a:rPr>
              <a:t>e</a:t>
            </a:r>
            <a:r>
              <a:rPr lang="en-US" sz="1110" b="0" strike="noStrike" spc="-1">
                <a:solidFill>
                  <a:srgbClr val="000000"/>
                </a:solidFill>
                <a:latin typeface="Arial"/>
              </a:rPr>
              <a:t>l</a:t>
            </a:r>
            <a:r>
              <a:rPr lang="en-US" sz="1110" b="0" strike="noStrike" spc="585">
                <a:solidFill>
                  <a:srgbClr val="000000"/>
                </a:solidFill>
                <a:latin typeface="Arial"/>
              </a:rPr>
              <a:t>a</a:t>
            </a:r>
            <a:r>
              <a:rPr lang="en-US" sz="1110" b="0" strike="noStrike" spc="-15">
                <a:solidFill>
                  <a:srgbClr val="000000"/>
                </a:solidFill>
                <a:latin typeface="Arial"/>
              </a:rPr>
              <a:t>c</a:t>
            </a:r>
            <a:r>
              <a:rPr lang="en-US" sz="1110" b="0" strike="noStrike" spc="-1">
                <a:solidFill>
                  <a:srgbClr val="000000"/>
                </a:solidFill>
                <a:latin typeface="Arial"/>
              </a:rPr>
              <a:t>ollectivité</a:t>
            </a:r>
            <a:r>
              <a:rPr lang="en-US" sz="1110" b="0" strike="noStrike" spc="591">
                <a:solidFill>
                  <a:srgbClr val="000000"/>
                </a:solidFill>
                <a:latin typeface="Arial"/>
              </a:rPr>
              <a:t>,</a:t>
            </a:r>
            <a:r>
              <a:rPr lang="en-US" sz="1110" b="0" strike="noStrike" spc="-1">
                <a:solidFill>
                  <a:srgbClr val="000000"/>
                </a:solidFill>
                <a:latin typeface="ArialMT"/>
              </a:rPr>
              <a:t>lorsqu’i</a:t>
            </a:r>
            <a:r>
              <a:rPr lang="en-US" sz="1110" b="0" strike="noStrike" spc="576">
                <a:solidFill>
                  <a:srgbClr val="000000"/>
                </a:solidFill>
                <a:latin typeface="ArialMT"/>
              </a:rPr>
              <a:t>l</a:t>
            </a:r>
            <a:r>
              <a:rPr lang="en-US" sz="1110" b="0" strike="noStrike" spc="-1">
                <a:solidFill>
                  <a:srgbClr val="000000"/>
                </a:solidFill>
                <a:latin typeface="Arial"/>
              </a:rPr>
              <a:t>existe,</a:t>
            </a:r>
            <a:endParaRPr lang="fr-FR" sz="1110" b="0" strike="noStrike" spc="-1">
              <a:solidFill>
                <a:srgbClr val="000000"/>
              </a:solidFill>
              <a:latin typeface="Arial"/>
            </a:endParaRPr>
          </a:p>
          <a:p>
            <a:pPr>
              <a:lnSpc>
                <a:spcPts val="1318"/>
              </a:lnSpc>
              <a:tabLst>
                <a:tab pos="800640" algn="l"/>
                <a:tab pos="1141920" algn="l"/>
                <a:tab pos="1675080" algn="l"/>
                <a:tab pos="2053080" algn="l"/>
                <a:tab pos="2417760" algn="l"/>
              </a:tabLst>
            </a:pPr>
            <a:r>
              <a:rPr lang="en-US" sz="1110" b="0" strike="noStrike" spc="-1">
                <a:solidFill>
                  <a:srgbClr val="000000"/>
                </a:solidFill>
                <a:latin typeface="Arial"/>
              </a:rPr>
              <a:t>dan</a:t>
            </a:r>
            <a:r>
              <a:rPr lang="en-US" sz="1110" b="0" strike="noStrike" spc="296">
                <a:solidFill>
                  <a:srgbClr val="000000"/>
                </a:solidFill>
                <a:latin typeface="Arial"/>
              </a:rPr>
              <a:t>s</a:t>
            </a:r>
            <a:r>
              <a:rPr lang="en-US" sz="1110" b="0" strike="noStrike" spc="-1">
                <a:solidFill>
                  <a:srgbClr val="000000"/>
                </a:solidFill>
                <a:latin typeface="Arial"/>
              </a:rPr>
              <a:t>u</a:t>
            </a:r>
            <a:r>
              <a:rPr lang="en-US" sz="1110" b="0" strike="noStrike" spc="296">
                <a:solidFill>
                  <a:srgbClr val="000000"/>
                </a:solidFill>
                <a:latin typeface="Arial"/>
              </a:rPr>
              <a:t>n</a:t>
            </a:r>
            <a:r>
              <a:rPr lang="en-US" sz="1110" b="0" strike="noStrike" spc="-1">
                <a:solidFill>
                  <a:srgbClr val="000000"/>
                </a:solidFill>
                <a:latin typeface="Arial"/>
              </a:rPr>
              <a:t>déla</a:t>
            </a:r>
            <a:r>
              <a:rPr lang="en-US" sz="1110" b="0" strike="noStrike" spc="316">
                <a:solidFill>
                  <a:srgbClr val="000000"/>
                </a:solidFill>
                <a:latin typeface="Arial"/>
              </a:rPr>
              <a:t>i</a:t>
            </a:r>
            <a:r>
              <a:rPr lang="en-US" sz="1110" b="0" strike="noStrike" spc="-1">
                <a:solidFill>
                  <a:srgbClr val="000000"/>
                </a:solidFill>
                <a:latin typeface="ArialMT"/>
              </a:rPr>
              <a:t>d’u</a:t>
            </a:r>
            <a:r>
              <a:rPr lang="en-US" sz="1110" b="0" strike="noStrike" spc="307">
                <a:solidFill>
                  <a:srgbClr val="000000"/>
                </a:solidFill>
                <a:latin typeface="ArialMT"/>
              </a:rPr>
              <a:t>n</a:t>
            </a:r>
            <a:r>
              <a:rPr lang="en-US" sz="1110" b="0" strike="noStrike" spc="-1">
                <a:solidFill>
                  <a:srgbClr val="000000"/>
                </a:solidFill>
                <a:latin typeface="Arial"/>
              </a:rPr>
              <a:t>moi</a:t>
            </a:r>
            <a:r>
              <a:rPr lang="en-US" sz="1110" b="0" strike="noStrike" spc="299">
                <a:solidFill>
                  <a:srgbClr val="000000"/>
                </a:solidFill>
                <a:latin typeface="Arial"/>
              </a:rPr>
              <a:t>s</a:t>
            </a:r>
            <a:r>
              <a:rPr lang="en-US" sz="1110" b="0" strike="noStrike" spc="-1">
                <a:solidFill>
                  <a:srgbClr val="000000"/>
                </a:solidFill>
                <a:latin typeface="Arial"/>
              </a:rPr>
              <a:t>aprè</a:t>
            </a:r>
            <a:r>
              <a:rPr lang="en-US" sz="1110" b="0" strike="noStrike" spc="284">
                <a:solidFill>
                  <a:srgbClr val="000000"/>
                </a:solidFill>
                <a:latin typeface="Arial"/>
              </a:rPr>
              <a:t>s</a:t>
            </a:r>
            <a:r>
              <a:rPr lang="en-US" sz="1110" b="0" strike="noStrike" spc="-1">
                <a:solidFill>
                  <a:srgbClr val="000000"/>
                </a:solidFill>
                <a:latin typeface="Arial"/>
              </a:rPr>
              <a:t>leu</a:t>
            </a:r>
            <a:r>
              <a:rPr lang="en-US" sz="1110" b="0" strike="noStrike" spc="301">
                <a:solidFill>
                  <a:srgbClr val="000000"/>
                </a:solidFill>
                <a:latin typeface="Arial"/>
              </a:rPr>
              <a:t>r</a:t>
            </a:r>
            <a:r>
              <a:rPr lang="en-US" sz="1110" b="0" strike="noStrike" spc="-1">
                <a:solidFill>
                  <a:srgbClr val="000000"/>
                </a:solidFill>
                <a:latin typeface="Arial"/>
              </a:rPr>
              <a:t>adoptio</a:t>
            </a:r>
            <a:r>
              <a:rPr lang="en-US" sz="1110" b="0" strike="noStrike" spc="-12">
                <a:solidFill>
                  <a:srgbClr val="000000"/>
                </a:solidFill>
                <a:latin typeface="Arial"/>
              </a:rPr>
              <a:t>n.</a:t>
            </a:r>
            <a:endParaRPr lang="fr-FR" sz="1110" b="0" strike="noStrike" spc="-1">
              <a:solidFill>
                <a:srgbClr val="000000"/>
              </a:solidFill>
              <a:latin typeface="Arial"/>
            </a:endParaRPr>
          </a:p>
        </p:txBody>
      </p:sp>
      <p:sp>
        <p:nvSpPr>
          <p:cNvPr id="61" name="Rectangle 333"/>
          <p:cNvSpPr/>
          <p:nvPr/>
        </p:nvSpPr>
        <p:spPr>
          <a:xfrm>
            <a:off x="4531320" y="4986720"/>
            <a:ext cx="3139560" cy="6087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989" b="0" i="1" strike="noStrike" spc="-1">
                <a:solidFill>
                  <a:srgbClr val="000000"/>
                </a:solidFill>
                <a:latin typeface="Arial"/>
              </a:rPr>
              <a:t>Décre</a:t>
            </a:r>
            <a:r>
              <a:rPr lang="en-US" sz="989" b="0" i="1" strike="noStrike" spc="335">
                <a:solidFill>
                  <a:srgbClr val="000000"/>
                </a:solidFill>
                <a:latin typeface="Arial"/>
              </a:rPr>
              <a:t>t</a:t>
            </a:r>
            <a:r>
              <a:rPr lang="en-US" sz="989" b="0" i="1" strike="noStrike" spc="-1">
                <a:solidFill>
                  <a:srgbClr val="000000"/>
                </a:solidFill>
                <a:latin typeface="Arial"/>
              </a:rPr>
              <a:t>n</a:t>
            </a:r>
            <a:r>
              <a:rPr lang="en-US" sz="989" b="0" i="1" strike="noStrike" spc="330">
                <a:solidFill>
                  <a:srgbClr val="000000"/>
                </a:solidFill>
                <a:latin typeface="Arial"/>
              </a:rPr>
              <a:t>°</a:t>
            </a:r>
            <a:r>
              <a:rPr lang="en-US" sz="989" b="0" i="1" strike="noStrike" spc="-1">
                <a:solidFill>
                  <a:srgbClr val="000000"/>
                </a:solidFill>
                <a:latin typeface="Arial"/>
              </a:rPr>
              <a:t>2016-83</a:t>
            </a:r>
            <a:r>
              <a:rPr lang="en-US" sz="989" b="0" i="1" strike="noStrike" spc="333">
                <a:solidFill>
                  <a:srgbClr val="000000"/>
                </a:solidFill>
                <a:latin typeface="Arial"/>
              </a:rPr>
              <a:t>4</a:t>
            </a:r>
            <a:r>
              <a:rPr lang="en-US" sz="989" b="0" i="1" strike="noStrike" spc="-1">
                <a:solidFill>
                  <a:srgbClr val="000000"/>
                </a:solidFill>
                <a:latin typeface="Arial"/>
              </a:rPr>
              <a:t>d</a:t>
            </a:r>
            <a:r>
              <a:rPr lang="en-US" sz="989" b="0" i="1" strike="noStrike" spc="333">
                <a:solidFill>
                  <a:srgbClr val="000000"/>
                </a:solidFill>
                <a:latin typeface="Arial"/>
              </a:rPr>
              <a:t>u</a:t>
            </a:r>
            <a:r>
              <a:rPr lang="en-US" sz="989" b="0" i="1" strike="noStrike" spc="-1">
                <a:solidFill>
                  <a:srgbClr val="000000"/>
                </a:solidFill>
                <a:latin typeface="Arial"/>
              </a:rPr>
              <a:t>2</a:t>
            </a:r>
            <a:r>
              <a:rPr lang="en-US" sz="989" b="0" i="1" strike="noStrike" spc="333">
                <a:solidFill>
                  <a:srgbClr val="000000"/>
                </a:solidFill>
                <a:latin typeface="Arial"/>
              </a:rPr>
              <a:t>3</a:t>
            </a:r>
            <a:r>
              <a:rPr lang="en-US" sz="989" b="0" i="1" strike="noStrike" spc="-1">
                <a:solidFill>
                  <a:srgbClr val="000000"/>
                </a:solidFill>
                <a:latin typeface="Arial"/>
              </a:rPr>
              <a:t>jui</a:t>
            </a:r>
            <a:r>
              <a:rPr lang="en-US" sz="989" b="0" i="1" strike="noStrike" spc="333">
                <a:solidFill>
                  <a:srgbClr val="000000"/>
                </a:solidFill>
                <a:latin typeface="Arial"/>
              </a:rPr>
              <a:t>n</a:t>
            </a:r>
            <a:r>
              <a:rPr lang="en-US" sz="989" b="0" i="1" strike="noStrike" spc="-1">
                <a:solidFill>
                  <a:srgbClr val="000000"/>
                </a:solidFill>
                <a:latin typeface="Arial"/>
              </a:rPr>
              <a:t>201</a:t>
            </a:r>
            <a:r>
              <a:rPr lang="en-US" sz="989" b="0" i="1" strike="noStrike" spc="333">
                <a:solidFill>
                  <a:srgbClr val="000000"/>
                </a:solidFill>
                <a:latin typeface="Arial"/>
              </a:rPr>
              <a:t>6</a:t>
            </a:r>
            <a:r>
              <a:rPr lang="en-US" sz="989" b="0" i="1" strike="noStrike" spc="-1">
                <a:solidFill>
                  <a:srgbClr val="000000"/>
                </a:solidFill>
                <a:latin typeface="Arial"/>
              </a:rPr>
              <a:t>relati</a:t>
            </a:r>
            <a:r>
              <a:rPr lang="en-US" sz="989" b="0" i="1" strike="noStrike" spc="335">
                <a:solidFill>
                  <a:srgbClr val="000000"/>
                </a:solidFill>
                <a:latin typeface="Arial"/>
              </a:rPr>
              <a:t>f</a:t>
            </a:r>
            <a:r>
              <a:rPr lang="en-US" sz="989" b="0" i="1" strike="noStrike" spc="344">
                <a:solidFill>
                  <a:srgbClr val="000000"/>
                </a:solidFill>
                <a:latin typeface="Arial"/>
              </a:rPr>
              <a:t>à</a:t>
            </a:r>
            <a:r>
              <a:rPr lang="en-US" sz="989" b="0" i="1" strike="noStrike" spc="-1">
                <a:solidFill>
                  <a:srgbClr val="000000"/>
                </a:solidFill>
                <a:latin typeface="Arial"/>
              </a:rPr>
              <a:t>l</a:t>
            </a:r>
            <a:r>
              <a:rPr lang="en-US" sz="989" b="0" i="1" strike="noStrike" spc="344">
                <a:solidFill>
                  <a:srgbClr val="000000"/>
                </a:solidFill>
                <a:latin typeface="Arial"/>
              </a:rPr>
              <a:t>a</a:t>
            </a:r>
            <a:r>
              <a:rPr lang="en-US" sz="989" b="0" i="1" strike="noStrike" spc="-1">
                <a:solidFill>
                  <a:srgbClr val="000000"/>
                </a:solidFill>
                <a:latin typeface="Arial"/>
              </a:rPr>
              <a:t>mis</a:t>
            </a:r>
            <a:r>
              <a:rPr lang="en-US" sz="989" b="0" i="1" strike="noStrike" spc="333">
                <a:solidFill>
                  <a:srgbClr val="000000"/>
                </a:solidFill>
                <a:latin typeface="Arial"/>
              </a:rPr>
              <a:t>e</a:t>
            </a:r>
            <a:r>
              <a:rPr lang="en-US" sz="989" b="0" i="1" strike="noStrike" spc="-1">
                <a:solidFill>
                  <a:srgbClr val="000000"/>
                </a:solidFill>
                <a:latin typeface="Arial"/>
              </a:rPr>
              <a:t>en</a:t>
            </a:r>
            <a:endParaRPr lang="fr-FR" sz="989" b="0" strike="noStrike" spc="-1">
              <a:solidFill>
                <a:srgbClr val="000000"/>
              </a:solidFill>
              <a:latin typeface="Arial"/>
            </a:endParaRPr>
          </a:p>
          <a:p>
            <a:pPr>
              <a:lnSpc>
                <a:spcPts val="1199"/>
              </a:lnSpc>
              <a:tabLst>
                <a:tab pos="364320" algn="l"/>
                <a:tab pos="646560" algn="l"/>
                <a:tab pos="907200" algn="l"/>
                <a:tab pos="1653840" algn="l"/>
                <a:tab pos="2379600" algn="l"/>
                <a:tab pos="2583720" algn="l"/>
                <a:tab pos="2865600" algn="l"/>
              </a:tabLst>
            </a:pPr>
            <a:r>
              <a:rPr lang="en-US" sz="989" b="0" i="1" strike="noStrike" spc="-1">
                <a:solidFill>
                  <a:srgbClr val="000000"/>
                </a:solidFill>
                <a:latin typeface="Arial"/>
              </a:rPr>
              <a:t>ligne	par	les	collectivités	territoriales	et	par	leurs</a:t>
            </a:r>
            <a:endParaRPr lang="fr-FR" sz="989" b="0" strike="noStrike" spc="-1">
              <a:solidFill>
                <a:srgbClr val="000000"/>
              </a:solidFill>
              <a:latin typeface="Arial"/>
            </a:endParaRPr>
          </a:p>
          <a:p>
            <a:pPr>
              <a:lnSpc>
                <a:spcPts val="1199"/>
              </a:lnSpc>
              <a:tabLst>
                <a:tab pos="364320" algn="l"/>
                <a:tab pos="646560" algn="l"/>
                <a:tab pos="907200" algn="l"/>
                <a:tab pos="1653840" algn="l"/>
                <a:tab pos="2379600" algn="l"/>
                <a:tab pos="2583720" algn="l"/>
                <a:tab pos="2865600" algn="l"/>
              </a:tabLst>
            </a:pPr>
            <a:r>
              <a:rPr lang="en-US" sz="989" b="0" i="1" strike="noStrike" spc="-1">
                <a:solidFill>
                  <a:srgbClr val="000000"/>
                </a:solidFill>
                <a:latin typeface="Arial"/>
              </a:rPr>
              <a:t>établissement</a:t>
            </a:r>
            <a:r>
              <a:rPr lang="en-US" sz="989" b="0" i="1" strike="noStrike" spc="403">
                <a:solidFill>
                  <a:srgbClr val="000000"/>
                </a:solidFill>
                <a:latin typeface="Arial"/>
              </a:rPr>
              <a:t>s</a:t>
            </a:r>
            <a:r>
              <a:rPr lang="en-US" sz="989" b="0" i="1" strike="noStrike" spc="-1">
                <a:solidFill>
                  <a:srgbClr val="000000"/>
                </a:solidFill>
                <a:latin typeface="Arial"/>
              </a:rPr>
              <a:t>public</a:t>
            </a:r>
            <a:r>
              <a:rPr lang="en-US" sz="989" b="0" i="1" strike="noStrike" spc="401">
                <a:solidFill>
                  <a:srgbClr val="000000"/>
                </a:solidFill>
                <a:latin typeface="Arial"/>
              </a:rPr>
              <a:t>s</a:t>
            </a:r>
            <a:r>
              <a:rPr lang="en-US" sz="989" b="0" i="1" strike="noStrike" spc="-1">
                <a:solidFill>
                  <a:srgbClr val="000000"/>
                </a:solidFill>
                <a:latin typeface="Arial"/>
              </a:rPr>
              <a:t>d</a:t>
            </a:r>
            <a:r>
              <a:rPr lang="en-US" sz="989" b="0" i="1" strike="noStrike" spc="403">
                <a:solidFill>
                  <a:srgbClr val="000000"/>
                </a:solidFill>
                <a:latin typeface="Arial"/>
              </a:rPr>
              <a:t>e</a:t>
            </a:r>
            <a:r>
              <a:rPr lang="en-US" sz="989" b="0" i="1" strike="noStrike" spc="-1">
                <a:solidFill>
                  <a:srgbClr val="000000"/>
                </a:solidFill>
                <a:latin typeface="Arial"/>
              </a:rPr>
              <a:t>coopératio</a:t>
            </a:r>
            <a:r>
              <a:rPr lang="en-US" sz="989" b="0" i="1" strike="noStrike" spc="392">
                <a:solidFill>
                  <a:srgbClr val="000000"/>
                </a:solidFill>
                <a:latin typeface="Arial"/>
              </a:rPr>
              <a:t>n</a:t>
            </a:r>
            <a:r>
              <a:rPr lang="en-US" sz="989" b="0" i="1" strike="noStrike" spc="-1">
                <a:solidFill>
                  <a:srgbClr val="000000"/>
                </a:solidFill>
                <a:latin typeface="Arial"/>
              </a:rPr>
              <a:t>intercommunale</a:t>
            </a:r>
            <a:endParaRPr lang="fr-FR" sz="989" b="0" strike="noStrike" spc="-1">
              <a:solidFill>
                <a:srgbClr val="000000"/>
              </a:solidFill>
              <a:latin typeface="Arial"/>
            </a:endParaRPr>
          </a:p>
          <a:p>
            <a:pPr>
              <a:lnSpc>
                <a:spcPts val="1199"/>
              </a:lnSpc>
              <a:tabLst>
                <a:tab pos="364320" algn="l"/>
                <a:tab pos="646560" algn="l"/>
                <a:tab pos="907200" algn="l"/>
                <a:tab pos="1653840" algn="l"/>
                <a:tab pos="2379600" algn="l"/>
                <a:tab pos="2583720" algn="l"/>
                <a:tab pos="2865600" algn="l"/>
              </a:tabLst>
            </a:pPr>
            <a:r>
              <a:rPr lang="en-US" sz="1000" b="0" i="1" strike="noStrike" spc="-1">
                <a:solidFill>
                  <a:srgbClr val="000000"/>
                </a:solidFill>
                <a:latin typeface="Arial"/>
              </a:rPr>
              <a:t>d</a:t>
            </a:r>
            <a:r>
              <a:rPr lang="en-US" sz="1000" b="0" i="1" strike="noStrike" spc="270">
                <a:solidFill>
                  <a:srgbClr val="000000"/>
                </a:solidFill>
                <a:latin typeface="Arial"/>
              </a:rPr>
              <a:t>e</a:t>
            </a:r>
            <a:r>
              <a:rPr lang="en-US" sz="1000" b="0" i="1" strike="noStrike" spc="-1">
                <a:solidFill>
                  <a:srgbClr val="000000"/>
                </a:solidFill>
                <a:latin typeface="Arial"/>
              </a:rPr>
              <a:t>document</a:t>
            </a:r>
            <a:r>
              <a:rPr lang="en-US" sz="1000" b="0" i="1" strike="noStrike" spc="267">
                <a:solidFill>
                  <a:srgbClr val="000000"/>
                </a:solidFill>
                <a:latin typeface="Arial"/>
              </a:rPr>
              <a:t>s</a:t>
            </a:r>
            <a:r>
              <a:rPr lang="en-US" sz="1000" b="0" i="1" strike="noStrike" spc="-1">
                <a:solidFill>
                  <a:srgbClr val="000000"/>
                </a:solidFill>
                <a:latin typeface="Arial"/>
              </a:rPr>
              <a:t>d</a:t>
            </a:r>
            <a:r>
              <a:rPr lang="en-US" sz="1000" b="0" i="1" strike="noStrike" spc="-32">
                <a:solidFill>
                  <a:srgbClr val="000000"/>
                </a:solidFill>
                <a:latin typeface="Arial"/>
              </a:rPr>
              <a:t>’</a:t>
            </a:r>
            <a:r>
              <a:rPr lang="en-US" sz="1000" b="0" i="1" strike="noStrike" spc="-1">
                <a:solidFill>
                  <a:srgbClr val="000000"/>
                </a:solidFill>
                <a:latin typeface="Arial"/>
              </a:rPr>
              <a:t>information</a:t>
            </a:r>
            <a:r>
              <a:rPr lang="en-US" sz="1000" b="0" i="1" strike="noStrike" spc="316">
                <a:solidFill>
                  <a:srgbClr val="000000"/>
                </a:solidFill>
                <a:latin typeface="Arial"/>
              </a:rPr>
              <a:t>s</a:t>
            </a:r>
            <a:r>
              <a:rPr lang="en-US" sz="1000" b="0" i="1" strike="noStrike" spc="-1">
                <a:solidFill>
                  <a:srgbClr val="000000"/>
                </a:solidFill>
                <a:latin typeface="Arial"/>
              </a:rPr>
              <a:t>budgétaire</a:t>
            </a:r>
            <a:r>
              <a:rPr lang="en-US" sz="1000" b="0" i="1" strike="noStrike" spc="282">
                <a:solidFill>
                  <a:srgbClr val="000000"/>
                </a:solidFill>
                <a:latin typeface="Arial"/>
              </a:rPr>
              <a:t>s</a:t>
            </a:r>
            <a:r>
              <a:rPr lang="en-US" sz="1000" b="0" i="1" strike="noStrike" spc="-1">
                <a:solidFill>
                  <a:srgbClr val="000000"/>
                </a:solidFill>
                <a:latin typeface="Arial"/>
              </a:rPr>
              <a:t>e</a:t>
            </a:r>
            <a:r>
              <a:rPr lang="en-US" sz="1000" b="0" i="1" strike="noStrike" spc="259">
                <a:solidFill>
                  <a:srgbClr val="000000"/>
                </a:solidFill>
                <a:latin typeface="Arial"/>
              </a:rPr>
              <a:t>t</a:t>
            </a:r>
            <a:r>
              <a:rPr lang="en-US" sz="1000" b="0" i="1" strike="noStrike" spc="-1">
                <a:solidFill>
                  <a:srgbClr val="000000"/>
                </a:solidFill>
                <a:latin typeface="Arial"/>
              </a:rPr>
              <a:t>financières.</a:t>
            </a:r>
            <a:endParaRPr lang="fr-FR" sz="1000" b="0" strike="noStrike" spc="-1">
              <a:solidFill>
                <a:srgbClr val="000000"/>
              </a:solidFill>
              <a:latin typeface="Arial"/>
            </a:endParaRPr>
          </a:p>
        </p:txBody>
      </p:sp>
      <p:sp>
        <p:nvSpPr>
          <p:cNvPr id="62" name="Rectangle 334"/>
          <p:cNvSpPr/>
          <p:nvPr/>
        </p:nvSpPr>
        <p:spPr>
          <a:xfrm>
            <a:off x="973800" y="739440"/>
            <a:ext cx="950760" cy="21456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410" b="0" strike="noStrike" spc="-1">
                <a:solidFill>
                  <a:srgbClr val="DE6225"/>
                </a:solidFill>
                <a:latin typeface="Arial"/>
              </a:rPr>
              <a:t>Délibération</a:t>
            </a:r>
            <a:endParaRPr lang="fr-FR" sz="1410" b="0" strike="noStrike" spc="-1">
              <a:solidFill>
                <a:srgbClr val="000000"/>
              </a:solidFill>
              <a:latin typeface="Arial"/>
            </a:endParaRPr>
          </a:p>
        </p:txBody>
      </p:sp>
      <p:sp>
        <p:nvSpPr>
          <p:cNvPr id="63" name="Rectangle 335"/>
          <p:cNvSpPr/>
          <p:nvPr/>
        </p:nvSpPr>
        <p:spPr>
          <a:xfrm>
            <a:off x="971280" y="1233360"/>
            <a:ext cx="5870520" cy="336600"/>
          </a:xfrm>
          <a:prstGeom prst="rect">
            <a:avLst/>
          </a:prstGeom>
          <a:noFill/>
          <a:ln w="0">
            <a:noFill/>
          </a:ln>
        </p:spPr>
        <p:style>
          <a:lnRef idx="0">
            <a:scrgbClr r="0" g="0" b="0"/>
          </a:lnRef>
          <a:fillRef idx="0">
            <a:scrgbClr r="0" g="0" b="0"/>
          </a:fillRef>
          <a:effectRef idx="0">
            <a:scrgbClr r="0" g="0" b="0"/>
          </a:effectRef>
          <a:fontRef idx="minor"/>
        </p:style>
        <p:txBody>
          <a:bodyPr wrap="none" lIns="0" tIns="0" rIns="0" bIns="0" anchor="t">
            <a:spAutoFit/>
          </a:bodyPr>
          <a:lstStyle/>
          <a:p>
            <a:pPr>
              <a:lnSpc>
                <a:spcPct val="100000"/>
              </a:lnSpc>
            </a:pPr>
            <a:r>
              <a:rPr lang="en-US" sz="1110" b="0" strike="noStrike" spc="-1">
                <a:solidFill>
                  <a:srgbClr val="000000"/>
                </a:solidFill>
                <a:latin typeface="Arial"/>
              </a:rPr>
              <a:t>Obligatoir</a:t>
            </a:r>
            <a:r>
              <a:rPr lang="en-US" sz="1110" b="0" strike="noStrike" spc="-15">
                <a:solidFill>
                  <a:srgbClr val="000000"/>
                </a:solidFill>
                <a:latin typeface="Arial"/>
              </a:rPr>
              <a:t>e</a:t>
            </a:r>
            <a:r>
              <a:rPr lang="en-US" sz="1110" b="0" strike="noStrike" spc="429">
                <a:solidFill>
                  <a:srgbClr val="000000"/>
                </a:solidFill>
                <a:latin typeface="Arial"/>
              </a:rPr>
              <a:t>,</a:t>
            </a:r>
            <a:r>
              <a:rPr lang="en-US" sz="1110" b="0" strike="noStrike" spc="-1">
                <a:solidFill>
                  <a:srgbClr val="000000"/>
                </a:solidFill>
                <a:latin typeface="Arial"/>
              </a:rPr>
              <a:t>ell</a:t>
            </a:r>
            <a:r>
              <a:rPr lang="en-US" sz="1110" b="0" strike="noStrike" spc="429">
                <a:solidFill>
                  <a:srgbClr val="000000"/>
                </a:solidFill>
                <a:latin typeface="Arial"/>
              </a:rPr>
              <a:t>e</a:t>
            </a:r>
            <a:r>
              <a:rPr lang="en-US" sz="1110" b="0" strike="noStrike" spc="-1">
                <a:solidFill>
                  <a:srgbClr val="000000"/>
                </a:solidFill>
                <a:latin typeface="Arial"/>
              </a:rPr>
              <a:t>perm</a:t>
            </a:r>
            <a:r>
              <a:rPr lang="en-US" sz="1110" b="0" strike="noStrike" spc="-15">
                <a:solidFill>
                  <a:srgbClr val="000000"/>
                </a:solidFill>
                <a:latin typeface="Arial"/>
              </a:rPr>
              <a:t>e</a:t>
            </a:r>
            <a:r>
              <a:rPr lang="en-US" sz="1110" b="0" strike="noStrike" spc="423">
                <a:solidFill>
                  <a:srgbClr val="000000"/>
                </a:solidFill>
                <a:latin typeface="Arial"/>
              </a:rPr>
              <a:t>t</a:t>
            </a:r>
            <a:r>
              <a:rPr lang="en-US" sz="1110" b="0" strike="noStrike" spc="-1">
                <a:solidFill>
                  <a:srgbClr val="000000"/>
                </a:solidFill>
                <a:latin typeface="Arial"/>
              </a:rPr>
              <a:t>d</a:t>
            </a:r>
            <a:r>
              <a:rPr lang="en-US" sz="1110" b="0" strike="noStrike" spc="429">
                <a:solidFill>
                  <a:srgbClr val="000000"/>
                </a:solidFill>
                <a:latin typeface="Arial"/>
              </a:rPr>
              <a:t>e</a:t>
            </a:r>
            <a:r>
              <a:rPr lang="en-US" sz="1110" b="0" strike="noStrike" spc="-1">
                <a:solidFill>
                  <a:srgbClr val="000000"/>
                </a:solidFill>
                <a:latin typeface="Arial"/>
              </a:rPr>
              <a:t>pren</a:t>
            </a:r>
            <a:r>
              <a:rPr lang="en-US" sz="1110" b="0" strike="noStrike" spc="-18">
                <a:solidFill>
                  <a:srgbClr val="000000"/>
                </a:solidFill>
                <a:latin typeface="Arial"/>
              </a:rPr>
              <a:t>d</a:t>
            </a:r>
            <a:r>
              <a:rPr lang="en-US" sz="1110" b="0" strike="noStrike" spc="-1">
                <a:solidFill>
                  <a:srgbClr val="000000"/>
                </a:solidFill>
                <a:latin typeface="Arial"/>
              </a:rPr>
              <a:t>r</a:t>
            </a:r>
            <a:r>
              <a:rPr lang="en-US" sz="1110" b="0" strike="noStrike" spc="420">
                <a:solidFill>
                  <a:srgbClr val="000000"/>
                </a:solidFill>
                <a:latin typeface="Arial"/>
              </a:rPr>
              <a:t>e</a:t>
            </a:r>
            <a:r>
              <a:rPr lang="en-US" sz="1110" b="0" strike="noStrike" spc="-1">
                <a:solidFill>
                  <a:srgbClr val="000000"/>
                </a:solidFill>
                <a:latin typeface="Arial"/>
              </a:rPr>
              <a:t>a</a:t>
            </a:r>
            <a:r>
              <a:rPr lang="en-US" sz="1110" b="0" strike="noStrike" spc="-15">
                <a:solidFill>
                  <a:srgbClr val="000000"/>
                </a:solidFill>
                <a:latin typeface="Arial"/>
              </a:rPr>
              <a:t>c</a:t>
            </a:r>
            <a:r>
              <a:rPr lang="en-US" sz="1110" b="0" strike="noStrike" spc="-1">
                <a:solidFill>
                  <a:srgbClr val="000000"/>
                </a:solidFill>
                <a:latin typeface="Arial"/>
              </a:rPr>
              <a:t>t</a:t>
            </a:r>
            <a:r>
              <a:rPr lang="en-US" sz="1110" b="0" strike="noStrike" spc="418">
                <a:solidFill>
                  <a:srgbClr val="000000"/>
                </a:solidFill>
                <a:latin typeface="Arial"/>
              </a:rPr>
              <a:t>e</a:t>
            </a:r>
            <a:r>
              <a:rPr lang="en-US" sz="1110" b="0" strike="noStrike" spc="-1">
                <a:solidFill>
                  <a:srgbClr val="000000"/>
                </a:solidFill>
                <a:latin typeface="Arial"/>
              </a:rPr>
              <a:t>d</a:t>
            </a:r>
            <a:r>
              <a:rPr lang="en-US" sz="1110" b="0" strike="noStrike" spc="429">
                <a:solidFill>
                  <a:srgbClr val="000000"/>
                </a:solidFill>
                <a:latin typeface="Arial"/>
              </a:rPr>
              <a:t>e</a:t>
            </a:r>
            <a:r>
              <a:rPr lang="en-US" sz="1110" b="0" strike="noStrike" spc="-1">
                <a:solidFill>
                  <a:srgbClr val="000000"/>
                </a:solidFill>
                <a:latin typeface="Arial"/>
              </a:rPr>
              <a:t>l</a:t>
            </a:r>
            <a:r>
              <a:rPr lang="en-US" sz="1110" b="0" strike="noStrike" spc="415">
                <a:solidFill>
                  <a:srgbClr val="000000"/>
                </a:solidFill>
                <a:latin typeface="Arial"/>
              </a:rPr>
              <a:t>a</a:t>
            </a:r>
            <a:r>
              <a:rPr lang="en-US" sz="1110" b="0" strike="noStrike" spc="-1">
                <a:solidFill>
                  <a:srgbClr val="000000"/>
                </a:solidFill>
                <a:latin typeface="Arial"/>
              </a:rPr>
              <a:t>t</a:t>
            </a:r>
            <a:r>
              <a:rPr lang="en-US" sz="1110" b="0" strike="noStrike" spc="-15">
                <a:solidFill>
                  <a:srgbClr val="000000"/>
                </a:solidFill>
                <a:latin typeface="Arial"/>
              </a:rPr>
              <a:t>e</a:t>
            </a:r>
            <a:r>
              <a:rPr lang="en-US" sz="1110" b="0" strike="noStrike" spc="-1">
                <a:solidFill>
                  <a:srgbClr val="000000"/>
                </a:solidFill>
                <a:latin typeface="Arial"/>
              </a:rPr>
              <a:t>nu</a:t>
            </a:r>
            <a:r>
              <a:rPr lang="en-US" sz="1110" b="0" strike="noStrike" spc="429">
                <a:solidFill>
                  <a:srgbClr val="000000"/>
                </a:solidFill>
                <a:latin typeface="Arial"/>
              </a:rPr>
              <a:t>e</a:t>
            </a:r>
            <a:r>
              <a:rPr lang="en-US" sz="1110" b="0" strike="noStrike" spc="-1">
                <a:solidFill>
                  <a:srgbClr val="000000"/>
                </a:solidFill>
                <a:latin typeface="Arial"/>
              </a:rPr>
              <a:t>d</a:t>
            </a:r>
            <a:r>
              <a:rPr lang="en-US" sz="1110" b="0" strike="noStrike" spc="429">
                <a:solidFill>
                  <a:srgbClr val="000000"/>
                </a:solidFill>
                <a:latin typeface="Arial"/>
              </a:rPr>
              <a:t>u</a:t>
            </a:r>
            <a:r>
              <a:rPr lang="en-US" sz="1110" b="0" strike="noStrike" spc="-18">
                <a:solidFill>
                  <a:srgbClr val="000000"/>
                </a:solidFill>
                <a:latin typeface="Arial"/>
              </a:rPr>
              <a:t>D</a:t>
            </a:r>
            <a:r>
              <a:rPr lang="en-US" sz="1110" b="0" strike="noStrike" spc="-1">
                <a:solidFill>
                  <a:srgbClr val="000000"/>
                </a:solidFill>
                <a:latin typeface="Arial"/>
              </a:rPr>
              <a:t>O</a:t>
            </a:r>
            <a:r>
              <a:rPr lang="en-US" sz="1110" b="0" strike="noStrike" spc="426">
                <a:solidFill>
                  <a:srgbClr val="000000"/>
                </a:solidFill>
                <a:latin typeface="Arial"/>
              </a:rPr>
              <a:t>B</a:t>
            </a:r>
            <a:r>
              <a:rPr lang="en-US" sz="1110" b="0" strike="noStrike" spc="-12">
                <a:solidFill>
                  <a:srgbClr val="000000"/>
                </a:solidFill>
                <a:latin typeface="Arial"/>
              </a:rPr>
              <a:t>e</a:t>
            </a:r>
            <a:r>
              <a:rPr lang="en-US" sz="1110" b="0" strike="noStrike" spc="423">
                <a:solidFill>
                  <a:srgbClr val="000000"/>
                </a:solidFill>
                <a:latin typeface="Arial"/>
              </a:rPr>
              <a:t>t</a:t>
            </a:r>
            <a:r>
              <a:rPr lang="en-US" sz="1110" b="0" strike="noStrike" spc="-1">
                <a:solidFill>
                  <a:srgbClr val="000000"/>
                </a:solidFill>
                <a:latin typeface="Arial"/>
              </a:rPr>
              <a:t>d</a:t>
            </a:r>
            <a:r>
              <a:rPr lang="en-US" sz="1110" b="0" strike="noStrike" spc="429">
                <a:solidFill>
                  <a:srgbClr val="000000"/>
                </a:solidFill>
                <a:latin typeface="Arial"/>
              </a:rPr>
              <a:t>e</a:t>
            </a:r>
            <a:r>
              <a:rPr lang="en-US" sz="1110" b="0" strike="noStrike" spc="-15">
                <a:solidFill>
                  <a:srgbClr val="000000"/>
                </a:solidFill>
                <a:latin typeface="Arial"/>
              </a:rPr>
              <a:t>p</a:t>
            </a:r>
            <a:r>
              <a:rPr lang="en-US" sz="1110" b="0" strike="noStrike" spc="-1">
                <a:solidFill>
                  <a:srgbClr val="000000"/>
                </a:solidFill>
                <a:latin typeface="Arial"/>
              </a:rPr>
              <a:t>r</a:t>
            </a:r>
            <a:r>
              <a:rPr lang="en-US" sz="1110" b="0" strike="noStrike" spc="-15">
                <a:solidFill>
                  <a:srgbClr val="000000"/>
                </a:solidFill>
                <a:latin typeface="Arial"/>
              </a:rPr>
              <a:t>é</a:t>
            </a:r>
            <a:r>
              <a:rPr lang="en-US" sz="1110" b="0" strike="noStrike" spc="-1">
                <a:solidFill>
                  <a:srgbClr val="000000"/>
                </a:solidFill>
                <a:latin typeface="Arial"/>
              </a:rPr>
              <a:t>muni</a:t>
            </a:r>
            <a:r>
              <a:rPr lang="en-US" sz="1110" b="0" strike="noStrike" spc="437">
                <a:solidFill>
                  <a:srgbClr val="000000"/>
                </a:solidFill>
                <a:latin typeface="Arial"/>
              </a:rPr>
              <a:t>r</a:t>
            </a:r>
            <a:r>
              <a:rPr lang="en-US" sz="1110" b="0" strike="noStrike" spc="-1">
                <a:solidFill>
                  <a:srgbClr val="000000"/>
                </a:solidFill>
                <a:latin typeface="Arial"/>
              </a:rPr>
              <a:t>le</a:t>
            </a:r>
            <a:r>
              <a:rPr lang="en-US" sz="1110" b="0" strike="noStrike" spc="429">
                <a:solidFill>
                  <a:srgbClr val="000000"/>
                </a:solidFill>
                <a:latin typeface="Arial"/>
              </a:rPr>
              <a:t>s</a:t>
            </a:r>
            <a:r>
              <a:rPr lang="en-US" sz="1110" b="0" strike="noStrike" spc="-1">
                <a:solidFill>
                  <a:srgbClr val="000000"/>
                </a:solidFill>
                <a:latin typeface="Arial"/>
              </a:rPr>
              <a:t>collectivités</a:t>
            </a:r>
            <a:endParaRPr lang="fr-FR" sz="1110" b="0" strike="noStrike" spc="-1">
              <a:solidFill>
                <a:srgbClr val="000000"/>
              </a:solidFill>
              <a:latin typeface="Arial"/>
            </a:endParaRPr>
          </a:p>
          <a:p>
            <a:pPr>
              <a:lnSpc>
                <a:spcPts val="1321"/>
              </a:lnSpc>
            </a:pPr>
            <a:r>
              <a:rPr lang="en-US" sz="1110" b="0" strike="noStrike" spc="-1">
                <a:solidFill>
                  <a:srgbClr val="000000"/>
                </a:solidFill>
                <a:latin typeface="Arial"/>
              </a:rPr>
              <a:t>contr</a:t>
            </a:r>
            <a:r>
              <a:rPr lang="en-US" sz="1110" b="0" strike="noStrike" spc="276">
                <a:solidFill>
                  <a:srgbClr val="000000"/>
                </a:solidFill>
                <a:latin typeface="Arial"/>
              </a:rPr>
              <a:t>e</a:t>
            </a:r>
            <a:r>
              <a:rPr lang="en-US" sz="1110" b="0" strike="noStrike" spc="-1">
                <a:solidFill>
                  <a:srgbClr val="000000"/>
                </a:solidFill>
                <a:latin typeface="Arial"/>
              </a:rPr>
              <a:t>u</a:t>
            </a:r>
            <a:r>
              <a:rPr lang="en-US" sz="1110" b="0" strike="noStrike" spc="296">
                <a:solidFill>
                  <a:srgbClr val="000000"/>
                </a:solidFill>
                <a:latin typeface="Arial"/>
              </a:rPr>
              <a:t>n</a:t>
            </a:r>
            <a:r>
              <a:rPr lang="en-US" sz="1110" b="0" strike="noStrike" spc="-1">
                <a:solidFill>
                  <a:srgbClr val="000000"/>
                </a:solidFill>
                <a:latin typeface="Arial"/>
              </a:rPr>
              <a:t>é</a:t>
            </a:r>
            <a:r>
              <a:rPr lang="en-US" sz="1110" b="0" strike="noStrike" spc="-15">
                <a:solidFill>
                  <a:srgbClr val="000000"/>
                </a:solidFill>
                <a:latin typeface="Arial"/>
              </a:rPr>
              <a:t>v</a:t>
            </a:r>
            <a:r>
              <a:rPr lang="en-US" sz="1110" b="0" strike="noStrike" spc="-1">
                <a:solidFill>
                  <a:srgbClr val="000000"/>
                </a:solidFill>
                <a:latin typeface="Arial"/>
              </a:rPr>
              <a:t>entue</a:t>
            </a:r>
            <a:r>
              <a:rPr lang="en-US" sz="1110" b="0" strike="noStrike" spc="304">
                <a:solidFill>
                  <a:srgbClr val="000000"/>
                </a:solidFill>
                <a:latin typeface="Arial"/>
              </a:rPr>
              <a:t>l</a:t>
            </a:r>
            <a:r>
              <a:rPr lang="en-US" sz="1110" b="0" strike="noStrike" spc="-1">
                <a:solidFill>
                  <a:srgbClr val="000000"/>
                </a:solidFill>
                <a:latin typeface="Arial"/>
              </a:rPr>
              <a:t>contentieu</a:t>
            </a:r>
            <a:r>
              <a:rPr lang="en-US" sz="1110" b="0" strike="noStrike" spc="287">
                <a:solidFill>
                  <a:srgbClr val="000000"/>
                </a:solidFill>
                <a:latin typeface="Arial"/>
              </a:rPr>
              <a:t>x</a:t>
            </a:r>
            <a:r>
              <a:rPr lang="en-US" sz="1110" b="0" strike="noStrike" spc="-1">
                <a:solidFill>
                  <a:srgbClr val="000000"/>
                </a:solidFill>
                <a:latin typeface="Arial"/>
              </a:rPr>
              <a:t>engag</a:t>
            </a:r>
            <a:r>
              <a:rPr lang="en-US" sz="1110" b="0" strike="noStrike" spc="276">
                <a:solidFill>
                  <a:srgbClr val="000000"/>
                </a:solidFill>
                <a:latin typeface="Arial"/>
              </a:rPr>
              <a:t>é</a:t>
            </a:r>
            <a:r>
              <a:rPr lang="en-US" sz="1110" b="0" strike="noStrike" spc="-1">
                <a:solidFill>
                  <a:srgbClr val="000000"/>
                </a:solidFill>
                <a:latin typeface="Arial"/>
              </a:rPr>
              <a:t>pa</a:t>
            </a:r>
            <a:r>
              <a:rPr lang="en-US" sz="1110" b="0" strike="noStrike" spc="290">
                <a:solidFill>
                  <a:srgbClr val="000000"/>
                </a:solidFill>
                <a:latin typeface="Arial"/>
              </a:rPr>
              <a:t>r</a:t>
            </a:r>
            <a:r>
              <a:rPr lang="en-US" sz="1110" b="0" strike="noStrike" spc="-1">
                <a:solidFill>
                  <a:srgbClr val="000000"/>
                </a:solidFill>
                <a:latin typeface="Arial"/>
              </a:rPr>
              <a:t>u</a:t>
            </a:r>
            <a:r>
              <a:rPr lang="en-US" sz="1110" b="0" strike="noStrike" spc="307">
                <a:solidFill>
                  <a:srgbClr val="000000"/>
                </a:solidFill>
                <a:latin typeface="Arial"/>
              </a:rPr>
              <a:t>n</a:t>
            </a:r>
            <a:r>
              <a:rPr lang="en-US" sz="1110" b="0" strike="noStrike" spc="-1">
                <a:solidFill>
                  <a:srgbClr val="000000"/>
                </a:solidFill>
                <a:latin typeface="Arial"/>
              </a:rPr>
              <a:t>tier</a:t>
            </a:r>
            <a:r>
              <a:rPr lang="en-US" sz="1110" b="0" strike="noStrike" spc="276">
                <a:solidFill>
                  <a:srgbClr val="000000"/>
                </a:solidFill>
                <a:latin typeface="Arial"/>
              </a:rPr>
              <a:t>s</a:t>
            </a:r>
            <a:r>
              <a:rPr lang="en-US" sz="1110" b="0" strike="noStrike" spc="-1">
                <a:solidFill>
                  <a:srgbClr val="000000"/>
                </a:solidFill>
                <a:latin typeface="Arial"/>
              </a:rPr>
              <a:t>de</a:t>
            </a:r>
            <a:r>
              <a:rPr lang="en-US" sz="1110" b="0" strike="noStrike" spc="-15">
                <a:solidFill>
                  <a:srgbClr val="000000"/>
                </a:solidFill>
                <a:latin typeface="Arial"/>
              </a:rPr>
              <a:t>v</a:t>
            </a:r>
            <a:r>
              <a:rPr lang="en-US" sz="1110" b="0" strike="noStrike" spc="-1">
                <a:solidFill>
                  <a:srgbClr val="000000"/>
                </a:solidFill>
                <a:latin typeface="Arial"/>
              </a:rPr>
              <a:t>an</a:t>
            </a:r>
            <a:r>
              <a:rPr lang="en-US" sz="1110" b="0" strike="noStrike" spc="301">
                <a:solidFill>
                  <a:srgbClr val="000000"/>
                </a:solidFill>
                <a:latin typeface="Arial"/>
              </a:rPr>
              <a:t>t</a:t>
            </a:r>
            <a:r>
              <a:rPr lang="en-US" sz="1110" b="0" strike="noStrike" spc="-1">
                <a:solidFill>
                  <a:srgbClr val="000000"/>
                </a:solidFill>
                <a:latin typeface="Arial"/>
              </a:rPr>
              <a:t>un</a:t>
            </a:r>
            <a:r>
              <a:rPr lang="en-US" sz="1110" b="0" strike="noStrike" spc="307">
                <a:solidFill>
                  <a:srgbClr val="000000"/>
                </a:solidFill>
                <a:latin typeface="Arial"/>
              </a:rPr>
              <a:t>e</a:t>
            </a:r>
            <a:r>
              <a:rPr lang="en-US" sz="1110" b="0" strike="noStrike" spc="-1">
                <a:solidFill>
                  <a:srgbClr val="000000"/>
                </a:solidFill>
                <a:latin typeface="Arial"/>
              </a:rPr>
              <a:t>juridictio</a:t>
            </a:r>
            <a:r>
              <a:rPr lang="en-US" sz="1110" b="0" strike="noStrike" spc="299">
                <a:solidFill>
                  <a:srgbClr val="000000"/>
                </a:solidFill>
                <a:latin typeface="Arial"/>
              </a:rPr>
              <a:t>n</a:t>
            </a:r>
            <a:r>
              <a:rPr lang="en-US" sz="1110" b="0" strike="noStrike" spc="-1">
                <a:solidFill>
                  <a:srgbClr val="000000"/>
                </a:solidFill>
                <a:latin typeface="Arial"/>
              </a:rPr>
              <a:t>administrati</a:t>
            </a:r>
            <a:r>
              <a:rPr lang="en-US" sz="1110" b="0" strike="noStrike" spc="-15">
                <a:solidFill>
                  <a:srgbClr val="000000"/>
                </a:solidFill>
                <a:latin typeface="Arial"/>
              </a:rPr>
              <a:t>v</a:t>
            </a:r>
            <a:r>
              <a:rPr lang="en-US" sz="1110" b="0" strike="noStrike" spc="-1">
                <a:solidFill>
                  <a:srgbClr val="000000"/>
                </a:solidFill>
                <a:latin typeface="Arial"/>
              </a:rPr>
              <a:t>e.</a:t>
            </a:r>
            <a:endParaRPr lang="fr-FR" sz="1110" b="0" strike="noStrike" spc="-1">
              <a:solidFill>
                <a:srgbClr val="000000"/>
              </a:solidFill>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L environnement macro-économique national</a:t>
            </a:r>
          </a:p>
        </p:txBody>
      </p:sp>
      <p:sp>
        <p:nvSpPr>
          <p:cNvPr id="65"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rgbClr val="FFFFFF"/>
                </a:solidFill>
                <a:latin typeface="Arial"/>
              </a:rPr>
              <a:t>Préambule</a:t>
            </a:r>
            <a:endParaRPr lang="fr-FR" sz="1800" b="0" strike="noStrike" spc="-1">
              <a:solidFill>
                <a:srgbClr val="000000"/>
              </a:solidFill>
              <a:latin typeface="Arial"/>
            </a:endParaRPr>
          </a:p>
          <a:p>
            <a:pPr indent="0">
              <a:lnSpc>
                <a:spcPct val="100000"/>
              </a:lnSpc>
              <a:buNone/>
            </a:pPr>
            <a:r>
              <a:rPr lang="fr-FR" sz="1800" b="0" strike="noStrike" spc="-1">
                <a:solidFill>
                  <a:schemeClr val="dk1"/>
                </a:solidFill>
                <a:latin typeface="Arial"/>
              </a:rPr>
              <a:t>La Loi de Finances 2026 dans le contexte national</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0" strike="noStrike" spc="-1">
                <a:solidFill>
                  <a:schemeClr val="dk1"/>
                </a:solidFill>
                <a:latin typeface="Arial"/>
              </a:rPr>
              <a:t>Des prévisions budgétaires qui restent complexes, un environnement macro-économique toujours fragile et des perspectives incertaines quant au redressement à court terme des finances publiques, à la veille d’échéances nationales</a:t>
            </a:r>
            <a:r>
              <a:rPr lang="fr-FR" sz="1800" b="1" strike="noStrike" spc="-1">
                <a:solidFill>
                  <a:schemeClr val="dk1"/>
                </a:solidFill>
                <a:latin typeface="Arial"/>
              </a:rPr>
              <a:t>.</a:t>
            </a:r>
            <a:endParaRPr lang="fr-FR" sz="1800" b="0" strike="noStrike" spc="-1">
              <a:solidFill>
                <a:srgbClr val="000000"/>
              </a:solidFill>
              <a:latin typeface="Arial"/>
            </a:endParaRPr>
          </a:p>
          <a:p>
            <a:pPr indent="0">
              <a:lnSpc>
                <a:spcPct val="100000"/>
              </a:lnSpc>
              <a:buNone/>
            </a:pPr>
            <a:r>
              <a:rPr lang="fr-FR" sz="1800" b="0" strike="noStrike" spc="-1">
                <a:solidFill>
                  <a:srgbClr val="0D0D0D"/>
                </a:solidFill>
                <a:latin typeface="Arial"/>
              </a:rPr>
              <a:t>Le contexte national reste caractérisé par </a:t>
            </a:r>
            <a:r>
              <a:rPr lang="fr-FR" sz="1800" b="1" strike="noStrike" spc="-1">
                <a:solidFill>
                  <a:srgbClr val="0D0D0D"/>
                </a:solidFill>
                <a:latin typeface="Arial"/>
              </a:rPr>
              <a:t>un cadre macro-économique encore heurté</a:t>
            </a:r>
            <a:r>
              <a:rPr lang="fr-FR" sz="1800" b="0" strike="noStrike" spc="-1">
                <a:solidFill>
                  <a:srgbClr val="0D0D0D"/>
                </a:solidFill>
                <a:latin typeface="Arial"/>
              </a:rPr>
              <a:t>, marqué par une activité modérée, une décélération progressive de l’inflation et une situation des finances publiques sous tension, après plusieurs exercices de décalage entre prévisions et exécution, la loi de programmation des finances publiques 2023-2027 (non actualisée à ce jour), ainsi que les hypothèses retenues pour les précédentes lois de finances n’ayant pas permis de décrire la trajectoire réelle d’évolution des comptes publics. </a:t>
            </a:r>
            <a:endParaRPr lang="fr-FR" sz="1800" b="0" strike="noStrike" spc="-1">
              <a:solidFill>
                <a:srgbClr val="000000"/>
              </a:solidFill>
              <a:latin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La loi des finances 2026</a:t>
            </a:r>
          </a:p>
        </p:txBody>
      </p:sp>
      <p:sp>
        <p:nvSpPr>
          <p:cNvPr id="67" name="PlaceHolder 2"/>
          <p:cNvSpPr>
            <a:spLocks noGrp="1"/>
          </p:cNvSpPr>
          <p:nvPr>
            <p:ph/>
          </p:nvPr>
        </p:nvSpPr>
        <p:spPr>
          <a:xfrm>
            <a:off x="628560" y="1825560"/>
            <a:ext cx="7886520" cy="453600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D0D0D"/>
                </a:solidFill>
                <a:latin typeface="Arial"/>
              </a:rPr>
              <a:t>La construction du budget au niveau national et le parcours de nouveau complexe de la loi de finances pour 2026, en répétition des difficultés observées pour la loi de finances pour 2025, s’inscrivent ainsi dans ce cadre général.</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1" strike="noStrike" spc="-1">
                <a:solidFill>
                  <a:srgbClr val="000000"/>
                </a:solidFill>
                <a:latin typeface="Arial"/>
              </a:rPr>
              <a:t>Plusieurs éléments continuent de peser lourdement sur les perspectives économiques : </a:t>
            </a:r>
            <a:endParaRPr lang="fr-FR" sz="1800" b="0" strike="noStrike" spc="-1">
              <a:solidFill>
                <a:srgbClr val="000000"/>
              </a:solidFill>
              <a:latin typeface="Arial"/>
            </a:endParaRPr>
          </a:p>
          <a:p>
            <a:pPr indent="0">
              <a:lnSpc>
                <a:spcPct val="100000"/>
              </a:lnSpc>
              <a:buNone/>
            </a:pPr>
            <a:r>
              <a:rPr lang="fr-FR" sz="1800" b="0" strike="noStrike" spc="-1">
                <a:solidFill>
                  <a:srgbClr val="000000"/>
                </a:solidFill>
                <a:latin typeface="Arial"/>
              </a:rPr>
              <a:t>Un contexte géopolitique plus que jamais fragilisé et incertain, avec une dégradation désormais en cours des conditions d’échanges commerciaux au niveau mondial, conduisant à des craintes de répercussions en termes notamment de tension renouvelée sur les prix, de la fourniture </a:t>
            </a:r>
            <a:r>
              <a:rPr lang="fr-FR" sz="1800" b="0" strike="noStrike" spc="-1">
                <a:solidFill>
                  <a:srgbClr val="0D0D0D"/>
                </a:solidFill>
                <a:latin typeface="Arial"/>
              </a:rPr>
              <a:t>de matières premières aux biens de consommation.</a:t>
            </a:r>
            <a:endParaRPr lang="fr-FR" sz="1800" b="0" strike="noStrike" spc="-1">
              <a:solidFill>
                <a:srgbClr val="000000"/>
              </a:solidFill>
              <a:latin typeface="Arial"/>
            </a:endParaRPr>
          </a:p>
          <a:p>
            <a:pPr indent="0">
              <a:lnSpc>
                <a:spcPct val="100000"/>
              </a:lnSpc>
              <a:buNone/>
            </a:pPr>
            <a:r>
              <a:rPr lang="fr-FR" sz="1800" b="0" strike="noStrike" spc="-1">
                <a:solidFill>
                  <a:srgbClr val="0D0D0D"/>
                </a:solidFill>
                <a:latin typeface="Arial"/>
              </a:rPr>
              <a:t>Des enjeux d’investissement massif incontournables autour des grands défis d’aujourd’hui, de la sécurité au changement climatique et ses conséquences, dans un contexte de niveaux élevés d’endettement limitant les marges de manoeuvre budgétaires.</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0" strike="noStrike" spc="-1">
                <a:solidFill>
                  <a:srgbClr val="000000"/>
                </a:solidFill>
                <a:latin typeface="Arial"/>
              </a:rPr>
              <a:t>La loi des Finances 2026</a:t>
            </a:r>
          </a:p>
        </p:txBody>
      </p:sp>
      <p:sp>
        <p:nvSpPr>
          <p:cNvPr id="69" name="PlaceHolder 2"/>
          <p:cNvSpPr>
            <a:spLocks noGrp="1"/>
          </p:cNvSpPr>
          <p:nvPr>
            <p:ph/>
          </p:nvPr>
        </p:nvSpPr>
        <p:spPr>
          <a:xfrm>
            <a:off x="628560" y="1825560"/>
            <a:ext cx="7886520" cy="4350960"/>
          </a:xfrm>
          <a:prstGeom prst="rect">
            <a:avLst/>
          </a:prstGeom>
          <a:noFill/>
          <a:ln w="0">
            <a:noFill/>
          </a:ln>
        </p:spPr>
        <p:txBody>
          <a:bodyPr lIns="90000" tIns="45000" rIns="90000" bIns="45000" anchor="t">
            <a:noAutofit/>
          </a:bodyPr>
          <a:lstStyle/>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0" strike="noStrike" spc="-1">
                <a:solidFill>
                  <a:srgbClr val="0D0D0D"/>
                </a:solidFill>
                <a:latin typeface="Arial"/>
              </a:rPr>
              <a:t>Une tendance qui reste incertaine sur les marchés financiers, malgré une période de stabilisation observée sur les taux d’intérêts.</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a:p>
            <a:pPr indent="0">
              <a:lnSpc>
                <a:spcPct val="100000"/>
              </a:lnSpc>
              <a:buNone/>
            </a:pPr>
            <a:r>
              <a:rPr lang="fr-FR" sz="1800" b="0" strike="noStrike" spc="-1">
                <a:solidFill>
                  <a:schemeClr val="dk1"/>
                </a:solidFill>
                <a:latin typeface="Arial"/>
              </a:rPr>
              <a:t>Dans un contexte par ailleurs fortement contraint par une situation des finances publiques dégradées, ces éléments continueront de peser dans le débat national autour des lois de finances, du budget de l’Etat, de la détermination de la contribution des différentes administrations dans l’effort de limitation et de redressement des comptes publics.</a:t>
            </a:r>
            <a:endParaRPr lang="fr-FR" sz="1800" b="0" strike="noStrike" spc="-1">
              <a:solidFill>
                <a:srgbClr val="000000"/>
              </a:solidFill>
              <a:latin typeface="Arial"/>
            </a:endParaRPr>
          </a:p>
          <a:p>
            <a:pPr indent="0">
              <a:lnSpc>
                <a:spcPct val="100000"/>
              </a:lnSpc>
              <a:buNone/>
            </a:pPr>
            <a:endParaRPr lang="fr-FR" sz="1800" b="0" strike="noStrike" spc="-1">
              <a:solidFill>
                <a:srgbClr val="000000"/>
              </a:solidFill>
              <a:latin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nSpc>
                <a:spcPct val="100000"/>
              </a:lnSpc>
              <a:buNone/>
            </a:pPr>
            <a:r>
              <a:rPr lang="fr-FR" sz="1800" b="1" strike="noStrike" spc="-1">
                <a:solidFill>
                  <a:schemeClr val="dk1"/>
                </a:solidFill>
                <a:latin typeface="Arial"/>
              </a:rPr>
              <a:t>Des temporalités et des dynamiques toutefois différentes selon le type de collectivité</a:t>
            </a:r>
            <a:endParaRPr lang="fr-FR" sz="1800" b="0" strike="noStrike" spc="-1">
              <a:solidFill>
                <a:srgbClr val="000000"/>
              </a:solidFill>
              <a:latin typeface="Arial"/>
            </a:endParaRPr>
          </a:p>
        </p:txBody>
      </p:sp>
      <p:pic>
        <p:nvPicPr>
          <p:cNvPr id="71" name="Espace réservé du contenu 4"/>
          <p:cNvPicPr/>
          <p:nvPr/>
        </p:nvPicPr>
        <p:blipFill>
          <a:blip r:embed="rId2"/>
          <a:stretch/>
        </p:blipFill>
        <p:spPr>
          <a:xfrm>
            <a:off x="658800" y="2393640"/>
            <a:ext cx="7826040" cy="3214800"/>
          </a:xfrm>
          <a:prstGeom prst="rect">
            <a:avLst/>
          </a:prstGeom>
          <a:ln w="0">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laceHolder 1"/>
          <p:cNvSpPr>
            <a:spLocks noGrp="1"/>
          </p:cNvSpPr>
          <p:nvPr>
            <p:ph type="title"/>
          </p:nvPr>
        </p:nvSpPr>
        <p:spPr>
          <a:xfrm>
            <a:off x="628560" y="365040"/>
            <a:ext cx="7886520" cy="1325160"/>
          </a:xfrm>
          <a:prstGeom prst="rect">
            <a:avLst/>
          </a:prstGeom>
          <a:noFill/>
          <a:ln w="0">
            <a:noFill/>
          </a:ln>
        </p:spPr>
        <p:txBody>
          <a:bodyPr lIns="90000" tIns="45000" rIns="90000" bIns="45000" anchor="t">
            <a:noAutofit/>
          </a:bodyPr>
          <a:lstStyle/>
          <a:p>
            <a:pPr indent="0" algn="ctr">
              <a:buNone/>
            </a:pPr>
            <a:endParaRPr lang="fr-FR" sz="1800" b="0" strike="noStrike" spc="-1">
              <a:solidFill>
                <a:srgbClr val="000000"/>
              </a:solidFill>
              <a:latin typeface="Arial"/>
            </a:endParaRPr>
          </a:p>
        </p:txBody>
      </p:sp>
      <p:pic>
        <p:nvPicPr>
          <p:cNvPr id="73" name="Espace réservé du contenu 4"/>
          <p:cNvPicPr/>
          <p:nvPr/>
        </p:nvPicPr>
        <p:blipFill>
          <a:blip r:embed="rId2"/>
          <a:stretch/>
        </p:blipFill>
        <p:spPr>
          <a:xfrm>
            <a:off x="678600" y="2693520"/>
            <a:ext cx="7786800" cy="2615040"/>
          </a:xfrm>
          <a:prstGeom prst="rect">
            <a:avLst/>
          </a:prstGeom>
          <a:ln w="0">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solidFill/>
      </a:fillStyleLst>
      <a:lnStyleLst>
        <a:ln w="9525" cap="flat" cmpd="sng" algn="ctr">
          <a:prstDash val="solid"/>
        </a:ln>
        <a:ln w="9525" cap="flat" cmpd="sng" algn="ctr">
          <a:prstDash val="solid"/>
        </a:ln>
        <a:ln w="9525"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50000"/>
              </a:schemeClr>
            </a:gs>
            <a:gs pos="0">
              <a:schemeClr val="phClr">
                <a:tint val="50000"/>
              </a:schemeClr>
            </a:gs>
            <a:gs pos="0">
              <a:schemeClr val="phClr">
                <a:tint val="50000"/>
              </a:schemeClr>
            </a:gs>
          </a:gsLst>
          <a:lin ang="16200000" scaled="1"/>
          <a:tileRect/>
        </a:gradFill>
        <a:gradFill>
          <a:gsLst>
            <a:gs pos="0">
              <a:schemeClr val="phClr">
                <a:tint val="50000"/>
              </a:schemeClr>
            </a:gs>
            <a:gs pos="0">
              <a:schemeClr val="phClr">
                <a:tint val="50000"/>
              </a:schemeClr>
            </a:gs>
          </a:gsLst>
          <a:lin ang="16200000" scaled="1"/>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solidFill/>
      </a:fillStyleLst>
      <a:lnStyleLst>
        <a:ln w="9525" cap="flat" cmpd="sng" algn="ctr">
          <a:prstDash val="solid"/>
        </a:ln>
        <a:ln w="9525" cap="flat" cmpd="sng" algn="ctr">
          <a:prstDash val="solid"/>
        </a:ln>
        <a:ln w="9525"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50000"/>
              </a:schemeClr>
            </a:gs>
            <a:gs pos="0">
              <a:schemeClr val="phClr">
                <a:tint val="50000"/>
              </a:schemeClr>
            </a:gs>
            <a:gs pos="0">
              <a:schemeClr val="phClr">
                <a:tint val="50000"/>
              </a:schemeClr>
            </a:gs>
          </a:gsLst>
          <a:lin ang="16200000" scaled="1"/>
          <a:tileRect/>
        </a:gradFill>
        <a:gradFill>
          <a:gsLst>
            <a:gs pos="0">
              <a:schemeClr val="phClr">
                <a:tint val="50000"/>
              </a:schemeClr>
            </a:gs>
            <a:gs pos="0">
              <a:schemeClr val="phClr">
                <a:tint val="50000"/>
              </a:schemeClr>
            </a:gs>
          </a:gsLst>
          <a:lin ang="16200000" scaled="1"/>
          <a:tileRect/>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solidFill/>
      </a:fillStyleLst>
      <a:lnStyleLst>
        <a:ln w="9525" cap="flat" cmpd="sng" algn="ctr">
          <a:prstDash val="solid"/>
        </a:ln>
        <a:ln w="9525" cap="flat" cmpd="sng" algn="ctr">
          <a:prstDash val="solid"/>
        </a:ln>
        <a:ln w="9525"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50000"/>
              </a:schemeClr>
            </a:gs>
            <a:gs pos="0">
              <a:schemeClr val="phClr">
                <a:tint val="50000"/>
              </a:schemeClr>
            </a:gs>
            <a:gs pos="0">
              <a:schemeClr val="phClr">
                <a:tint val="50000"/>
              </a:schemeClr>
            </a:gs>
          </a:gsLst>
          <a:lin ang="16200000" scaled="1"/>
          <a:tileRect/>
        </a:gradFill>
        <a:gradFill>
          <a:gsLst>
            <a:gs pos="0">
              <a:schemeClr val="phClr">
                <a:tint val="50000"/>
              </a:schemeClr>
            </a:gs>
            <a:gs pos="0">
              <a:schemeClr val="phClr">
                <a:tint val="50000"/>
              </a:schemeClr>
            </a:gs>
          </a:gsLst>
          <a:lin ang="16200000" scaled="1"/>
          <a:tileRect/>
        </a:gradFill>
      </a:bgFillStyleLst>
    </a:fmtScheme>
  </a:themeElements>
  <a:objectDefaults/>
  <a:extraClrSchemeLst/>
</a:theme>
</file>

<file path=ppt/theme/theme4.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8670</TotalTime>
  <Words>3089</Words>
  <Application>Microsoft Office PowerPoint</Application>
  <PresentationFormat>Affichage à l'écran (4:3)</PresentationFormat>
  <Paragraphs>494</Paragraphs>
  <Slides>34</Slides>
  <Notes>1</Notes>
  <HiddenSlides>0</HiddenSlides>
  <MMClips>0</MMClips>
  <ScaleCrop>false</ScaleCrop>
  <HeadingPairs>
    <vt:vector size="6" baseType="variant">
      <vt:variant>
        <vt:lpstr>Polices utilisées</vt:lpstr>
      </vt:variant>
      <vt:variant>
        <vt:i4>10</vt:i4>
      </vt:variant>
      <vt:variant>
        <vt:lpstr>Thème</vt:lpstr>
      </vt:variant>
      <vt:variant>
        <vt:i4>3</vt:i4>
      </vt:variant>
      <vt:variant>
        <vt:lpstr>Titres des diapositives</vt:lpstr>
      </vt:variant>
      <vt:variant>
        <vt:i4>34</vt:i4>
      </vt:variant>
    </vt:vector>
  </HeadingPairs>
  <TitlesOfParts>
    <vt:vector size="47" baseType="lpstr">
      <vt:lpstr>Arial</vt:lpstr>
      <vt:lpstr>Arial-BoldMT</vt:lpstr>
      <vt:lpstr>ArialMT</vt:lpstr>
      <vt:lpstr>Calibri</vt:lpstr>
      <vt:lpstr>Calibri Light</vt:lpstr>
      <vt:lpstr>Poppins</vt:lpstr>
      <vt:lpstr>Segoe UI</vt:lpstr>
      <vt:lpstr>Symbol</vt:lpstr>
      <vt:lpstr>Times New Roman</vt:lpstr>
      <vt:lpstr>Wingdings</vt:lpstr>
      <vt:lpstr>Office Theme</vt:lpstr>
      <vt:lpstr>Office Theme</vt:lpstr>
      <vt:lpstr>Office Theme</vt:lpstr>
      <vt:lpstr>Présentation PowerPoint</vt:lpstr>
      <vt:lpstr>Présentation PowerPoint</vt:lpstr>
      <vt:lpstr>Présentation PowerPoint</vt:lpstr>
      <vt:lpstr>Présentation PowerPoint</vt:lpstr>
      <vt:lpstr>L environnement macro-économique national</vt:lpstr>
      <vt:lpstr>La loi des finances 2026</vt:lpstr>
      <vt:lpstr>La loi des Finances 2026</vt:lpstr>
      <vt:lpstr>Des temporalités et des dynamiques toutefois différentes selon le type de collectivité</vt:lpstr>
      <vt:lpstr>Présentation PowerPoint</vt:lpstr>
      <vt:lpstr>Présentation PowerPoint</vt:lpstr>
      <vt:lpstr>DGF Les principales évolutions en 2026</vt:lpstr>
      <vt:lpstr>Le soutien à l’investissement local</vt:lpstr>
      <vt:lpstr>Présentation PowerPoint</vt:lpstr>
      <vt:lpstr>Les autres mesures</vt:lpstr>
      <vt:lpstr>L’impact de l’ordonnance du 12 juin 2025 les nouveautés  sur la préparation budgétaire 2026</vt:lpstr>
      <vt:lpstr>Faits marquants 2025 </vt:lpstr>
      <vt:lpstr>Faits marquants 2025 </vt:lpstr>
      <vt:lpstr>Dépenses de personnel : les éléments marquants de l’évolution de la masse salariale en 2025</vt:lpstr>
      <vt:lpstr>Les éléments marquants de l’évolution de la masse salariale prévus en 2026  </vt:lpstr>
      <vt:lpstr>RELATIONS AVEC AUTRES ENTITES PUBLIQUES</vt:lpstr>
      <vt:lpstr>Présentation PowerPoint</vt:lpstr>
      <vt:lpstr>RELATIONS AVEC AUTRES ENTITES PUBLIQUES 2025 </vt:lpstr>
      <vt:lpstr>Présentation PowerPoint</vt:lpstr>
      <vt:lpstr>Présentation PowerPoint</vt:lpstr>
      <vt:lpstr>Situation financière de la collectivité</vt:lpstr>
      <vt:lpstr>Situation financière de la collectivité</vt:lpstr>
      <vt:lpstr>INFORMATIONS RELATIVES A LA DETTE</vt:lpstr>
      <vt:lpstr>Situation financière :</vt:lpstr>
      <vt:lpstr>Situation financière :</vt:lpstr>
      <vt:lpstr>Bilan 2025 </vt:lpstr>
      <vt:lpstr>Hypothèse 2026 </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Anne-Laure GREFFEUILLE</dc:creator>
  <dc:description/>
  <cp:lastModifiedBy>Anne-Laure GREFFEUILLE</cp:lastModifiedBy>
  <cp:revision>434</cp:revision>
  <cp:lastPrinted>2024-03-07T09:48:17Z</cp:lastPrinted>
  <dcterms:modified xsi:type="dcterms:W3CDTF">2026-03-27T10:04:52Z</dcterms:modified>
  <dc:language>fr-FR</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Affichage à l'écran (4:3)</vt:lpwstr>
  </property>
  <property fmtid="{D5CDD505-2E9C-101B-9397-08002B2CF9AE}" pid="4" name="Slides">
    <vt:i4>36</vt:i4>
  </property>
</Properties>
</file>